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4"/>
  </p:notesMasterIdLst>
  <p:sldIdLst>
    <p:sldId id="256" r:id="rId3"/>
    <p:sldId id="285" r:id="rId4"/>
    <p:sldId id="284" r:id="rId5"/>
    <p:sldId id="271" r:id="rId6"/>
    <p:sldId id="267" r:id="rId7"/>
    <p:sldId id="302" r:id="rId8"/>
    <p:sldId id="300" r:id="rId9"/>
    <p:sldId id="262" r:id="rId10"/>
    <p:sldId id="306" r:id="rId11"/>
    <p:sldId id="266" r:id="rId12"/>
    <p:sldId id="30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82" autoAdjust="0"/>
    <p:restoredTop sz="97188"/>
  </p:normalViewPr>
  <p:slideViewPr>
    <p:cSldViewPr snapToGrid="0">
      <p:cViewPr varScale="1">
        <p:scale>
          <a:sx n="159" d="100"/>
          <a:sy n="159" d="100"/>
        </p:scale>
        <p:origin x="1080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8" d="100"/>
          <a:sy n="128" d="100"/>
        </p:scale>
        <p:origin x="384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062FF2-3499-0D4A-A611-B2402D067853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E231BB-70BA-2044-8259-96CF1691B1A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7550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9695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4E88F-FCE7-189F-9D8C-329B11F3E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A083CC8-828C-26A4-CF8F-8F6E165CFA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97FF925-AFB9-F6FA-06B7-E44FEB2114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F0CEB6-28D7-54A0-E16B-10C8E366E2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2161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5E66F-D76A-0EA1-F7FE-A4C78E825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BB5F2F4-F734-A808-8F6E-00B75005D8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1602F12-6528-1190-B623-01C648877E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C5B8929-04EE-1033-09D4-45476A157E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5531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49F5E-BCB6-0B2A-D5D1-C4B8873C3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B160BBA-0BE0-B3A6-9147-4769FB29DC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4FD18C6-E673-6070-6D14-5C1F685521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E71F16-30D6-F035-BC36-FC83D7EBD4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723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154DF-8D19-0257-2FD7-D2C62F6C8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9DFFC66-B0D3-CF08-E961-24557BC58E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F7AD79-DAF5-F2A2-95F2-5B2F25BCBF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28024B-7D17-9A18-A44C-D6F311FE19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231BB-70BA-2044-8259-96CF1691B1A6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5352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 bwMode="gray">
          <a:xfrm>
            <a:off x="11393715" y="5873327"/>
            <a:ext cx="798285" cy="987315"/>
          </a:xfrm>
          <a:custGeom>
            <a:avLst/>
            <a:gdLst>
              <a:gd name="connsiteX0" fmla="*/ 587828 w 598714"/>
              <a:gd name="connsiteY0" fmla="*/ 0 h 979714"/>
              <a:gd name="connsiteX1" fmla="*/ 598714 w 598714"/>
              <a:gd name="connsiteY1" fmla="*/ 979714 h 979714"/>
              <a:gd name="connsiteX2" fmla="*/ 174171 w 598714"/>
              <a:gd name="connsiteY2" fmla="*/ 968828 h 979714"/>
              <a:gd name="connsiteX3" fmla="*/ 0 w 598714"/>
              <a:gd name="connsiteY3" fmla="*/ 185057 h 979714"/>
              <a:gd name="connsiteX4" fmla="*/ 587828 w 598714"/>
              <a:gd name="connsiteY4" fmla="*/ 0 h 979714"/>
              <a:gd name="connsiteX0" fmla="*/ 595944 w 598714"/>
              <a:gd name="connsiteY0" fmla="*/ 0 h 984674"/>
              <a:gd name="connsiteX1" fmla="*/ 598714 w 598714"/>
              <a:gd name="connsiteY1" fmla="*/ 984674 h 984674"/>
              <a:gd name="connsiteX2" fmla="*/ 174171 w 598714"/>
              <a:gd name="connsiteY2" fmla="*/ 973788 h 984674"/>
              <a:gd name="connsiteX3" fmla="*/ 0 w 598714"/>
              <a:gd name="connsiteY3" fmla="*/ 190017 h 984674"/>
              <a:gd name="connsiteX4" fmla="*/ 595944 w 598714"/>
              <a:gd name="connsiteY4" fmla="*/ 0 h 984674"/>
              <a:gd name="connsiteX0" fmla="*/ 595944 w 598714"/>
              <a:gd name="connsiteY0" fmla="*/ 0 h 987315"/>
              <a:gd name="connsiteX1" fmla="*/ 598714 w 598714"/>
              <a:gd name="connsiteY1" fmla="*/ 984674 h 987315"/>
              <a:gd name="connsiteX2" fmla="*/ 179582 w 598714"/>
              <a:gd name="connsiteY2" fmla="*/ 987315 h 987315"/>
              <a:gd name="connsiteX3" fmla="*/ 0 w 598714"/>
              <a:gd name="connsiteY3" fmla="*/ 190017 h 987315"/>
              <a:gd name="connsiteX4" fmla="*/ 595944 w 598714"/>
              <a:gd name="connsiteY4" fmla="*/ 0 h 98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714" h="987315">
                <a:moveTo>
                  <a:pt x="595944" y="0"/>
                </a:moveTo>
                <a:cubicBezTo>
                  <a:pt x="596867" y="328225"/>
                  <a:pt x="597791" y="656449"/>
                  <a:pt x="598714" y="984674"/>
                </a:cubicBezTo>
                <a:lnTo>
                  <a:pt x="179582" y="987315"/>
                </a:lnTo>
                <a:lnTo>
                  <a:pt x="0" y="190017"/>
                </a:lnTo>
                <a:lnTo>
                  <a:pt x="595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Freeform 15"/>
          <p:cNvSpPr/>
          <p:nvPr/>
        </p:nvSpPr>
        <p:spPr bwMode="gray">
          <a:xfrm>
            <a:off x="10406744" y="2677887"/>
            <a:ext cx="1790009" cy="3298371"/>
          </a:xfrm>
          <a:custGeom>
            <a:avLst/>
            <a:gdLst>
              <a:gd name="connsiteX0" fmla="*/ 0 w 1338943"/>
              <a:gd name="connsiteY0" fmla="*/ 206828 h 3298371"/>
              <a:gd name="connsiteX1" fmla="*/ 1338943 w 1338943"/>
              <a:gd name="connsiteY1" fmla="*/ 0 h 3298371"/>
              <a:gd name="connsiteX2" fmla="*/ 1328057 w 1338943"/>
              <a:gd name="connsiteY2" fmla="*/ 3102428 h 3298371"/>
              <a:gd name="connsiteX3" fmla="*/ 718457 w 1338943"/>
              <a:gd name="connsiteY3" fmla="*/ 3298371 h 3298371"/>
              <a:gd name="connsiteX4" fmla="*/ 0 w 1338943"/>
              <a:gd name="connsiteY4" fmla="*/ 206828 h 3298371"/>
              <a:gd name="connsiteX0" fmla="*/ 0 w 1342507"/>
              <a:gd name="connsiteY0" fmla="*/ 206828 h 3298371"/>
              <a:gd name="connsiteX1" fmla="*/ 1338943 w 1342507"/>
              <a:gd name="connsiteY1" fmla="*/ 0 h 3298371"/>
              <a:gd name="connsiteX2" fmla="*/ 1338878 w 1342507"/>
              <a:gd name="connsiteY2" fmla="*/ 3097919 h 3298371"/>
              <a:gd name="connsiteX3" fmla="*/ 718457 w 1342507"/>
              <a:gd name="connsiteY3" fmla="*/ 3298371 h 3298371"/>
              <a:gd name="connsiteX4" fmla="*/ 0 w 1342507"/>
              <a:gd name="connsiteY4" fmla="*/ 206828 h 329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2507" h="3298371">
                <a:moveTo>
                  <a:pt x="0" y="206828"/>
                </a:moveTo>
                <a:lnTo>
                  <a:pt x="1338943" y="0"/>
                </a:lnTo>
                <a:cubicBezTo>
                  <a:pt x="1335314" y="1034143"/>
                  <a:pt x="1342507" y="2063776"/>
                  <a:pt x="1338878" y="3097919"/>
                </a:cubicBezTo>
                <a:lnTo>
                  <a:pt x="718457" y="3298371"/>
                </a:lnTo>
                <a:lnTo>
                  <a:pt x="0" y="2068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Freeform 14"/>
          <p:cNvSpPr/>
          <p:nvPr/>
        </p:nvSpPr>
        <p:spPr bwMode="gray">
          <a:xfrm>
            <a:off x="-14515" y="2917372"/>
            <a:ext cx="11509829" cy="3940629"/>
          </a:xfrm>
          <a:custGeom>
            <a:avLst/>
            <a:gdLst>
              <a:gd name="connsiteX0" fmla="*/ 0 w 8632372"/>
              <a:gd name="connsiteY0" fmla="*/ 3940629 h 3940629"/>
              <a:gd name="connsiteX1" fmla="*/ 2732315 w 8632372"/>
              <a:gd name="connsiteY1" fmla="*/ 783772 h 3940629"/>
              <a:gd name="connsiteX2" fmla="*/ 7696200 w 8632372"/>
              <a:gd name="connsiteY2" fmla="*/ 0 h 3940629"/>
              <a:gd name="connsiteX3" fmla="*/ 8632372 w 8632372"/>
              <a:gd name="connsiteY3" fmla="*/ 3940629 h 3940629"/>
              <a:gd name="connsiteX4" fmla="*/ 0 w 8632372"/>
              <a:gd name="connsiteY4" fmla="*/ 3940629 h 394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2372" h="3940629">
                <a:moveTo>
                  <a:pt x="0" y="3940629"/>
                </a:moveTo>
                <a:lnTo>
                  <a:pt x="2732315" y="783772"/>
                </a:lnTo>
                <a:lnTo>
                  <a:pt x="7696200" y="0"/>
                </a:lnTo>
                <a:lnTo>
                  <a:pt x="8632372" y="3940629"/>
                </a:lnTo>
                <a:lnTo>
                  <a:pt x="0" y="3940629"/>
                </a:ln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865632" y="6419088"/>
            <a:ext cx="10460736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xfrm>
            <a:off x="11558016" y="6419088"/>
            <a:ext cx="633984" cy="365760"/>
          </a:xfrm>
        </p:spPr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Freeform 8"/>
          <p:cNvSpPr/>
          <p:nvPr/>
        </p:nvSpPr>
        <p:spPr bwMode="gray">
          <a:xfrm>
            <a:off x="2363433" y="1"/>
            <a:ext cx="1747915" cy="1115627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0936" h="1115627">
                <a:moveTo>
                  <a:pt x="0" y="0"/>
                </a:moveTo>
                <a:lnTo>
                  <a:pt x="435006" y="1115627"/>
                </a:lnTo>
                <a:lnTo>
                  <a:pt x="1310936" y="645111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Freeform 7"/>
          <p:cNvSpPr/>
          <p:nvPr/>
        </p:nvSpPr>
        <p:spPr bwMode="gray">
          <a:xfrm>
            <a:off x="-7890" y="1"/>
            <a:ext cx="2693033" cy="1452979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Freeform 10"/>
          <p:cNvSpPr/>
          <p:nvPr/>
        </p:nvSpPr>
        <p:spPr bwMode="gray">
          <a:xfrm>
            <a:off x="-4175" y="895611"/>
            <a:ext cx="2875420" cy="1399784"/>
          </a:xfrm>
          <a:custGeom>
            <a:avLst/>
            <a:gdLst>
              <a:gd name="connsiteX0" fmla="*/ 2048006 w 2148214"/>
              <a:gd name="connsiteY0" fmla="*/ 0 h 1399784"/>
              <a:gd name="connsiteX1" fmla="*/ 2148214 w 2148214"/>
              <a:gd name="connsiteY1" fmla="*/ 253652 h 1399784"/>
              <a:gd name="connsiteX2" fmla="*/ 0 w 2148214"/>
              <a:gd name="connsiteY2" fmla="*/ 1399784 h 1399784"/>
              <a:gd name="connsiteX3" fmla="*/ 0 w 2148214"/>
              <a:gd name="connsiteY3" fmla="*/ 676405 h 1399784"/>
              <a:gd name="connsiteX4" fmla="*/ 2048006 w 2148214"/>
              <a:gd name="connsiteY4" fmla="*/ 0 h 1399784"/>
              <a:gd name="connsiteX0" fmla="*/ 2048006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48006 w 2156565"/>
              <a:gd name="connsiteY4" fmla="*/ 0 h 1399784"/>
              <a:gd name="connsiteX0" fmla="*/ 2060532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60532 w 2156565"/>
              <a:gd name="connsiteY4" fmla="*/ 0 h 139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6565" h="1399784">
                <a:moveTo>
                  <a:pt x="2060532" y="0"/>
                </a:moveTo>
                <a:lnTo>
                  <a:pt x="2156565" y="247389"/>
                </a:lnTo>
                <a:lnTo>
                  <a:pt x="0" y="1399784"/>
                </a:lnTo>
                <a:lnTo>
                  <a:pt x="0" y="676405"/>
                </a:lnTo>
                <a:lnTo>
                  <a:pt x="20605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xfrm>
            <a:off x="48768" y="36576"/>
            <a:ext cx="2474976" cy="365760"/>
          </a:xfrm>
        </p:spPr>
        <p:txBody>
          <a:bodyPr/>
          <a:lstStyle/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02208" y="1755648"/>
            <a:ext cx="10363200" cy="106984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02208" y="2834640"/>
            <a:ext cx="8583168" cy="59436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00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128016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527048"/>
            <a:ext cx="10972800" cy="45994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975976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/>
        </p:nvSpPr>
        <p:spPr bwMode="gray">
          <a:xfrm flipH="1" flipV="1">
            <a:off x="9025831" y="6204296"/>
            <a:ext cx="1137093" cy="653704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  <a:gd name="connsiteX0" fmla="*/ 0 w 1310936"/>
              <a:gd name="connsiteY0" fmla="*/ 0 h 1063415"/>
              <a:gd name="connsiteX1" fmla="*/ 414592 w 1310936"/>
              <a:gd name="connsiteY1" fmla="*/ 1063415 h 1063415"/>
              <a:gd name="connsiteX2" fmla="*/ 1310936 w 1310936"/>
              <a:gd name="connsiteY2" fmla="*/ 645111 h 1063415"/>
              <a:gd name="connsiteX3" fmla="*/ 1222159 w 1310936"/>
              <a:gd name="connsiteY3" fmla="*/ 0 h 1063415"/>
              <a:gd name="connsiteX4" fmla="*/ 0 w 1310936"/>
              <a:gd name="connsiteY4" fmla="*/ 0 h 1063415"/>
              <a:gd name="connsiteX0" fmla="*/ 0 w 1328969"/>
              <a:gd name="connsiteY0" fmla="*/ 0 h 1063415"/>
              <a:gd name="connsiteX1" fmla="*/ 414592 w 1328969"/>
              <a:gd name="connsiteY1" fmla="*/ 1063415 h 1063415"/>
              <a:gd name="connsiteX2" fmla="*/ 1328969 w 1328969"/>
              <a:gd name="connsiteY2" fmla="*/ 764808 h 1063415"/>
              <a:gd name="connsiteX3" fmla="*/ 1222159 w 1328969"/>
              <a:gd name="connsiteY3" fmla="*/ 0 h 1063415"/>
              <a:gd name="connsiteX4" fmla="*/ 0 w 1328969"/>
              <a:gd name="connsiteY4" fmla="*/ 0 h 1063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8969" h="1063415">
                <a:moveTo>
                  <a:pt x="0" y="0"/>
                </a:moveTo>
                <a:lnTo>
                  <a:pt x="414592" y="1063415"/>
                </a:lnTo>
                <a:lnTo>
                  <a:pt x="1328969" y="764808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Freeform 12"/>
          <p:cNvSpPr/>
          <p:nvPr/>
        </p:nvSpPr>
        <p:spPr bwMode="gray">
          <a:xfrm flipH="1" flipV="1">
            <a:off x="9882508" y="5623560"/>
            <a:ext cx="2316480" cy="1234440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7" name="Group 6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339072" y="274639"/>
            <a:ext cx="2243328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609600" y="274639"/>
            <a:ext cx="8534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609600" y="6583680"/>
            <a:ext cx="2844800" cy="228600"/>
          </a:xfrm>
        </p:spPr>
        <p:txBody>
          <a:bodyPr/>
          <a:lstStyle/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3560064" y="6583680"/>
            <a:ext cx="54864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>
          <a:xfrm>
            <a:off x="9351264" y="6583680"/>
            <a:ext cx="609600" cy="228600"/>
          </a:xfrm>
        </p:spPr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145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0820B8-B233-A2FF-5C39-36E536A094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3DE492-550D-4D20-A497-518F2E5893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0B6B1F-D112-2168-2D8F-EED864062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7B73F7-1ACF-9BE7-72A8-E85A8B253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B36619-6DD1-B34A-E520-4E0A9FA3E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95581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DCCE6D-3072-4904-87EE-A5FA87766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8F2B3-2233-7681-DB04-95AB04D75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055BF0-2504-C4BA-0F25-1C064D8C7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FCBDC5-9063-FF30-EC6A-2D7EBDF56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8F8C54-EA83-14BC-D98F-21BDFF8BC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50837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0FDC80-AE86-D470-4D50-3A29F314A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7DD37F-35B7-39D7-F4B1-86739616A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0CE0C2-55B2-737F-A0EB-FAE97D45F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9E9458-EAAE-A60C-3636-0EA9BEE44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5B17B3-3374-7FA9-E51A-19CA75777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38083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D435E-5142-6757-DDB1-30AF6C40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970068-9A5A-EAC1-C33C-0115055D0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C73FB3-C4EB-DC8D-CBB7-04348DF527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30CC9B-26B0-2F15-ACD0-3A0C96206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600D38-F75D-30EA-3E1B-2C9077194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E9A846-B0EF-8DAB-2B37-13AE99239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174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C34B1B-61BC-4CD2-7769-E633B0E22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6F8EAB-F686-C29A-03D1-78A24356A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4A96ED-3C0E-B2DA-9826-561B51A03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54F3CED-F2F7-7810-2C66-1842E1C8E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A173C2-B65F-AA2E-5391-6D3E0E1DE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62F7417-550D-0299-5E99-CB7791BB1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E62DF40-835F-5E6C-548C-013E4E9FA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F4AEFF6-21E0-8AAF-4931-3B1D9FBB7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76747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0F26D6-611B-C131-5DB3-C6AE71D45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A7946B5-8ED4-3F95-1DC9-E342E9B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B203C4-2205-8FF1-555B-DD6B5D734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1071B6-9EC4-12DA-6094-CF17D013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05635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905BF7-0972-B047-258A-62EE000C4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1A06317-E7B3-55D6-A397-963D42E6C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75CB02-1163-2062-3FA8-A6A3DB104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19399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EF4337-68C4-3C97-70D2-96C117A07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C43DC6-9829-CD35-DF28-A7C27BE07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6F7F40-9561-5396-16B9-765CF5B6D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6F04DE-82FC-5160-D0F5-001FD066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CC31CF-057C-AD4B-1C68-734EE3D4B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B476AC-96C8-3B3D-B908-B6FB21CE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7213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7048"/>
            <a:ext cx="10972800" cy="459943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0247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156B8C-5A80-9D19-3D51-FC6886E0B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5BFC25-C877-426B-9007-2E1105D81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3AF231-09AC-5472-CCAC-D8BF7F777D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CD725A-BD9B-A178-17C2-4C6F8DB07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9000EA-CEF3-E88D-F46D-19478EF0E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457FF3-CC1F-A212-3B92-D4BB6F329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07803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FF8A42-B8F6-7822-E44F-828B02FF1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46ADAF4-A15D-F3C8-3BC8-EC060DCD2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A8DAE0-C707-8D4C-FE26-6D4F1C507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A70D4D-1690-A5C3-304A-FFE15F298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8B3844-CA25-B511-2CE9-117C62B0A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756403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1C9672-4552-C9D8-EC9F-F61D149C48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B3C0D7-67ED-82F5-9560-13EEDF8057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28197E-4A4E-B248-C61F-D9514939A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3B8157-8296-051A-2321-255EBB94E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88694F-24D0-7925-64BE-660A7191D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049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3438145"/>
            <a:ext cx="10314432" cy="135293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2706624" y="1929384"/>
            <a:ext cx="8558784" cy="1499616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10119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6215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22311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18306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799718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97408" y="1426464"/>
            <a:ext cx="5388864" cy="786384"/>
          </a:xfrm>
        </p:spPr>
        <p:txBody>
          <a:bodyPr anchor="b"/>
          <a:lstStyle>
            <a:lvl1pPr marL="0" indent="0">
              <a:buFont typeface="Arial" pitchFamily="34" charset="0"/>
              <a:buNone/>
              <a:defRPr sz="24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408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32576" y="1426464"/>
            <a:ext cx="5388864" cy="786384"/>
          </a:xfrm>
        </p:spPr>
        <p:txBody>
          <a:bodyPr anchor="b"/>
          <a:lstStyle>
            <a:lvl1pPr marL="0" indent="0">
              <a:buNone/>
              <a:defRPr sz="2400" b="1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32576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Oval 9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Oval 13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Oval 14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73152"/>
            <a:ext cx="93390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506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109728"/>
            <a:ext cx="9339072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Oval 5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96024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887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4767071" y="411480"/>
            <a:ext cx="6864096" cy="1162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64208"/>
            <a:ext cx="6815667" cy="47000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53440" y="1664208"/>
            <a:ext cx="3767328" cy="4690872"/>
          </a:xfrm>
          <a:solidFill>
            <a:schemeClr val="accent6">
              <a:lumMod val="60000"/>
              <a:lumOff val="40000"/>
            </a:schemeClr>
          </a:solidFill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6343" y="6583680"/>
            <a:ext cx="2844800" cy="228600"/>
          </a:xfrm>
        </p:spPr>
        <p:txBody>
          <a:bodyPr/>
          <a:lstStyle/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759200" y="6583680"/>
            <a:ext cx="67056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Oval 10"/>
          <p:cNvSpPr/>
          <p:nvPr/>
        </p:nvSpPr>
        <p:spPr bwMode="gray">
          <a:xfrm>
            <a:off x="30114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36210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42306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13944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146048" y="502920"/>
            <a:ext cx="10204704" cy="566928"/>
          </a:xfrm>
        </p:spPr>
        <p:txBody>
          <a:bodyPr anchor="ctr">
            <a:normAutofit/>
          </a:bodyPr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6048" y="1170432"/>
            <a:ext cx="10192512" cy="4114800"/>
          </a:xfrm>
          <a:solidFill>
            <a:schemeClr val="accent6">
              <a:lumMod val="20000"/>
              <a:lumOff val="80000"/>
            </a:schemeClr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black">
          <a:xfrm>
            <a:off x="1146048" y="5385816"/>
            <a:ext cx="10204704" cy="78638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621792" y="658368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621792" y="5440680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262850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16" name="Freeform 15"/>
          <p:cNvSpPr/>
          <p:nvPr/>
        </p:nvSpPr>
        <p:spPr bwMode="gray">
          <a:xfrm>
            <a:off x="-1" y="6229431"/>
            <a:ext cx="1822764" cy="20984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7073" h="209846">
                <a:moveTo>
                  <a:pt x="0" y="0"/>
                </a:moveTo>
                <a:lnTo>
                  <a:pt x="1230086" y="21771"/>
                </a:lnTo>
                <a:lnTo>
                  <a:pt x="1367073" y="143886"/>
                </a:lnTo>
                <a:lnTo>
                  <a:pt x="521760" y="146472"/>
                </a:lnTo>
                <a:lnTo>
                  <a:pt x="507856" y="209846"/>
                </a:lnTo>
                <a:lnTo>
                  <a:pt x="1833" y="2083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Freeform 16"/>
          <p:cNvSpPr/>
          <p:nvPr/>
        </p:nvSpPr>
        <p:spPr bwMode="gray">
          <a:xfrm>
            <a:off x="749" y="6469524"/>
            <a:ext cx="1451972" cy="388477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8979" h="388477">
                <a:moveTo>
                  <a:pt x="310" y="697"/>
                </a:moveTo>
                <a:lnTo>
                  <a:pt x="498339" y="0"/>
                </a:lnTo>
                <a:lnTo>
                  <a:pt x="464654" y="104880"/>
                </a:lnTo>
                <a:lnTo>
                  <a:pt x="1028546" y="104448"/>
                </a:lnTo>
                <a:lnTo>
                  <a:pt x="1088979" y="388477"/>
                </a:lnTo>
                <a:lnTo>
                  <a:pt x="1035" y="386331"/>
                </a:lnTo>
                <a:cubicBezTo>
                  <a:pt x="0" y="256993"/>
                  <a:pt x="1345" y="130035"/>
                  <a:pt x="310" y="6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Freeform 17"/>
          <p:cNvSpPr/>
          <p:nvPr/>
        </p:nvSpPr>
        <p:spPr bwMode="gray">
          <a:xfrm>
            <a:off x="668880" y="6389202"/>
            <a:ext cx="6048469" cy="160684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6352" h="369387">
                <a:moveTo>
                  <a:pt x="48436" y="0"/>
                </a:moveTo>
                <a:lnTo>
                  <a:pt x="4536352" y="26326"/>
                </a:lnTo>
                <a:lnTo>
                  <a:pt x="4472120" y="299405"/>
                </a:lnTo>
                <a:lnTo>
                  <a:pt x="0" y="369388"/>
                </a:lnTo>
                <a:lnTo>
                  <a:pt x="4843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Freeform 18"/>
          <p:cNvSpPr/>
          <p:nvPr/>
        </p:nvSpPr>
        <p:spPr bwMode="gray">
          <a:xfrm>
            <a:off x="1411361" y="6550388"/>
            <a:ext cx="9519352" cy="318498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48436 w 4536352"/>
              <a:gd name="connsiteY0" fmla="*/ 0 h 369388"/>
              <a:gd name="connsiteX1" fmla="*/ 4536352 w 4536352"/>
              <a:gd name="connsiteY1" fmla="*/ 26326 h 369388"/>
              <a:gd name="connsiteX2" fmla="*/ 4507345 w 4536352"/>
              <a:gd name="connsiteY2" fmla="*/ 341536 h 369388"/>
              <a:gd name="connsiteX3" fmla="*/ 0 w 4536352"/>
              <a:gd name="connsiteY3" fmla="*/ 369388 h 369388"/>
              <a:gd name="connsiteX4" fmla="*/ 48436 w 4536352"/>
              <a:gd name="connsiteY4" fmla="*/ 0 h 369388"/>
              <a:gd name="connsiteX0" fmla="*/ 0 w 4601879"/>
              <a:gd name="connsiteY0" fmla="*/ 52440 h 343062"/>
              <a:gd name="connsiteX1" fmla="*/ 4601879 w 4601879"/>
              <a:gd name="connsiteY1" fmla="*/ 0 h 343062"/>
              <a:gd name="connsiteX2" fmla="*/ 4572872 w 4601879"/>
              <a:gd name="connsiteY2" fmla="*/ 315210 h 343062"/>
              <a:gd name="connsiteX3" fmla="*/ 65527 w 4601879"/>
              <a:gd name="connsiteY3" fmla="*/ 343062 h 343062"/>
              <a:gd name="connsiteX4" fmla="*/ 0 w 4601879"/>
              <a:gd name="connsiteY4" fmla="*/ 52440 h 343062"/>
              <a:gd name="connsiteX0" fmla="*/ 0 w 4563837"/>
              <a:gd name="connsiteY0" fmla="*/ 22845 h 343062"/>
              <a:gd name="connsiteX1" fmla="*/ 4563837 w 4563837"/>
              <a:gd name="connsiteY1" fmla="*/ 0 h 343062"/>
              <a:gd name="connsiteX2" fmla="*/ 4534830 w 4563837"/>
              <a:gd name="connsiteY2" fmla="*/ 315210 h 343062"/>
              <a:gd name="connsiteX3" fmla="*/ 27485 w 4563837"/>
              <a:gd name="connsiteY3" fmla="*/ 343062 h 343062"/>
              <a:gd name="connsiteX4" fmla="*/ 0 w 4563837"/>
              <a:gd name="connsiteY4" fmla="*/ 22845 h 343062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34830 w 4563837"/>
              <a:gd name="connsiteY2" fmla="*/ 315210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12005 w 4563837"/>
              <a:gd name="connsiteY2" fmla="*/ 328662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2315"/>
              <a:gd name="connsiteY0" fmla="*/ 30917 h 340372"/>
              <a:gd name="connsiteX1" fmla="*/ 4562315 w 4562315"/>
              <a:gd name="connsiteY1" fmla="*/ 0 h 340372"/>
              <a:gd name="connsiteX2" fmla="*/ 4512005 w 4562315"/>
              <a:gd name="connsiteY2" fmla="*/ 336734 h 340372"/>
              <a:gd name="connsiteX3" fmla="*/ 32050 w 4562315"/>
              <a:gd name="connsiteY3" fmla="*/ 340372 h 340372"/>
              <a:gd name="connsiteX4" fmla="*/ 0 w 4562315"/>
              <a:gd name="connsiteY4" fmla="*/ 30917 h 34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62315" h="340372">
                <a:moveTo>
                  <a:pt x="0" y="30917"/>
                </a:moveTo>
                <a:lnTo>
                  <a:pt x="4562315" y="0"/>
                </a:lnTo>
                <a:lnTo>
                  <a:pt x="4512005" y="336734"/>
                </a:lnTo>
                <a:lnTo>
                  <a:pt x="32050" y="340372"/>
                </a:lnTo>
                <a:lnTo>
                  <a:pt x="0" y="309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Freeform 19"/>
          <p:cNvSpPr/>
          <p:nvPr/>
        </p:nvSpPr>
        <p:spPr bwMode="gray">
          <a:xfrm>
            <a:off x="6673851" y="6324681"/>
            <a:ext cx="1569095" cy="20002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0581" h="323214">
                <a:moveTo>
                  <a:pt x="379208" y="-1"/>
                </a:moveTo>
                <a:lnTo>
                  <a:pt x="4545802" y="53258"/>
                </a:lnTo>
                <a:lnTo>
                  <a:pt x="4670581" y="310948"/>
                </a:lnTo>
                <a:lnTo>
                  <a:pt x="0" y="323214"/>
                </a:lnTo>
                <a:lnTo>
                  <a:pt x="379208" y="-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Freeform 20"/>
          <p:cNvSpPr/>
          <p:nvPr/>
        </p:nvSpPr>
        <p:spPr bwMode="gray">
          <a:xfrm>
            <a:off x="8224171" y="6353256"/>
            <a:ext cx="3290141" cy="16668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9574" h="269345">
                <a:moveTo>
                  <a:pt x="0" y="-1"/>
                </a:moveTo>
                <a:lnTo>
                  <a:pt x="5289574" y="22476"/>
                </a:lnTo>
                <a:lnTo>
                  <a:pt x="4715043" y="237841"/>
                </a:lnTo>
                <a:lnTo>
                  <a:pt x="90402" y="269345"/>
                </a:lnTo>
                <a:lnTo>
                  <a:pt x="0" y="-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Freeform 21"/>
          <p:cNvSpPr/>
          <p:nvPr/>
        </p:nvSpPr>
        <p:spPr bwMode="gray">
          <a:xfrm>
            <a:off x="11223081" y="6360400"/>
            <a:ext cx="791120" cy="149573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982" h="241689">
                <a:moveTo>
                  <a:pt x="2696066" y="0"/>
                </a:moveTo>
                <a:lnTo>
                  <a:pt x="5883982" y="7086"/>
                </a:lnTo>
                <a:lnTo>
                  <a:pt x="3066102" y="241689"/>
                </a:lnTo>
                <a:lnTo>
                  <a:pt x="0" y="238564"/>
                </a:lnTo>
                <a:lnTo>
                  <a:pt x="269606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Freeform 22"/>
          <p:cNvSpPr/>
          <p:nvPr/>
        </p:nvSpPr>
        <p:spPr bwMode="gray">
          <a:xfrm>
            <a:off x="10883358" y="6362781"/>
            <a:ext cx="1307596" cy="49521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  <a:gd name="connsiteX0" fmla="*/ 783321 w 5883982"/>
              <a:gd name="connsiteY0" fmla="*/ 0 h 238076"/>
              <a:gd name="connsiteX1" fmla="*/ 5883982 w 5883982"/>
              <a:gd name="connsiteY1" fmla="*/ 3473 h 238076"/>
              <a:gd name="connsiteX2" fmla="*/ 3066102 w 5883982"/>
              <a:gd name="connsiteY2" fmla="*/ 238076 h 238076"/>
              <a:gd name="connsiteX3" fmla="*/ 0 w 5883982"/>
              <a:gd name="connsiteY3" fmla="*/ 234951 h 238076"/>
              <a:gd name="connsiteX4" fmla="*/ 783321 w 5883982"/>
              <a:gd name="connsiteY4" fmla="*/ 0 h 238076"/>
              <a:gd name="connsiteX0" fmla="*/ 736088 w 5836749"/>
              <a:gd name="connsiteY0" fmla="*/ 0 h 238076"/>
              <a:gd name="connsiteX1" fmla="*/ 5836749 w 5836749"/>
              <a:gd name="connsiteY1" fmla="*/ 3473 h 238076"/>
              <a:gd name="connsiteX2" fmla="*/ 3018869 w 5836749"/>
              <a:gd name="connsiteY2" fmla="*/ 238076 h 238076"/>
              <a:gd name="connsiteX3" fmla="*/ 0 w 5836749"/>
              <a:gd name="connsiteY3" fmla="*/ 234951 h 238076"/>
              <a:gd name="connsiteX4" fmla="*/ 736088 w 5836749"/>
              <a:gd name="connsiteY4" fmla="*/ 0 h 238076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9725290 w 9725290"/>
              <a:gd name="connsiteY2" fmla="*/ 234464 h 234951"/>
              <a:gd name="connsiteX3" fmla="*/ 0 w 9725290"/>
              <a:gd name="connsiteY3" fmla="*/ 234951 h 234951"/>
              <a:gd name="connsiteX4" fmla="*/ 736088 w 9725290"/>
              <a:gd name="connsiteY4" fmla="*/ 0 h 234951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7111899 w 9725290"/>
              <a:gd name="connsiteY2" fmla="*/ 75858 h 234951"/>
              <a:gd name="connsiteX3" fmla="*/ 9725290 w 9725290"/>
              <a:gd name="connsiteY3" fmla="*/ 234464 h 234951"/>
              <a:gd name="connsiteX4" fmla="*/ 0 w 9725290"/>
              <a:gd name="connsiteY4" fmla="*/ 234951 h 234951"/>
              <a:gd name="connsiteX5" fmla="*/ 736088 w 9725290"/>
              <a:gd name="connsiteY5" fmla="*/ 0 h 234951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709463 w 9725290"/>
              <a:gd name="connsiteY2" fmla="*/ 0 h 368609"/>
              <a:gd name="connsiteX3" fmla="*/ 9725290 w 9725290"/>
              <a:gd name="connsiteY3" fmla="*/ 368122 h 368609"/>
              <a:gd name="connsiteX4" fmla="*/ 0 w 9725290"/>
              <a:gd name="connsiteY4" fmla="*/ 368609 h 368609"/>
              <a:gd name="connsiteX5" fmla="*/ 736088 w 9725290"/>
              <a:gd name="connsiteY5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7843941 w 9725290"/>
              <a:gd name="connsiteY2" fmla="*/ 63216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718680 w 9725290"/>
              <a:gd name="connsiteY1" fmla="*/ 135325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25290" h="368609">
                <a:moveTo>
                  <a:pt x="736088" y="133658"/>
                </a:moveTo>
                <a:lnTo>
                  <a:pt x="5718680" y="135325"/>
                </a:lnTo>
                <a:lnTo>
                  <a:pt x="9071878" y="1807"/>
                </a:lnTo>
                <a:lnTo>
                  <a:pt x="9709463" y="0"/>
                </a:lnTo>
                <a:lnTo>
                  <a:pt x="9725290" y="368122"/>
                </a:lnTo>
                <a:lnTo>
                  <a:pt x="0" y="368609"/>
                </a:lnTo>
                <a:lnTo>
                  <a:pt x="736088" y="13365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97536" y="6583680"/>
            <a:ext cx="284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6FF9FBDA-2627-4259-9362-480441991AF2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560064" y="6583680"/>
            <a:ext cx="6705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11070336" y="6583680"/>
            <a:ext cx="609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41F49AC-8892-45B1-BEB1-0DFF78C0B7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911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tx2"/>
        </a:buClr>
        <a:buSzPct val="90000"/>
        <a:buFont typeface="Wingdings 3" pitchFamily="18" charset="2"/>
        <a:buChar char="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598DC6-E60F-5835-FBC7-62F3D0A68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B1B3AA-A493-8F1E-6BD3-48442338E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D5EEC2-A86F-9A74-7E51-7F83F4547D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2D502E-A04A-3E47-922F-F7B65F810780}" type="datetimeFigureOut">
              <a:rPr kumimoji="1" lang="ko-KR" altLang="en-US" smtClean="0"/>
              <a:t>2025-06-24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125F31-8A07-0620-19BC-86B227E26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F43C2E-B986-0B0D-CB5C-ED3F3D15C1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C636AA-899F-2C47-9F2C-CEB0738D8D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9258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art.dev/docs" TargetMode="External"/><Relationship Id="rId2" Type="http://schemas.openxmlformats.org/officeDocument/2006/relationships/hyperlink" Target="https://docs.flutter.dev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hatgpt.com/" TargetMode="External"/><Relationship Id="rId5" Type="http://schemas.openxmlformats.org/officeDocument/2006/relationships/hyperlink" Target="https://pixabay.com/ko/" TargetMode="External"/><Relationship Id="rId4" Type="http://schemas.openxmlformats.org/officeDocument/2006/relationships/hyperlink" Target="https://developer.android.com/studio?hl=ko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751916" y="4612938"/>
            <a:ext cx="1652907" cy="594360"/>
          </a:xfrm>
        </p:spPr>
        <p:txBody>
          <a:bodyPr>
            <a:noAutofit/>
          </a:bodyPr>
          <a:lstStyle/>
          <a:p>
            <a:r>
              <a:rPr lang="ko-KR" altLang="en-US" sz="2400" b="1" dirty="0" err="1">
                <a:latin typeface="+mj-ea"/>
                <a:ea typeface="+mj-ea"/>
              </a:rPr>
              <a:t>최영재</a:t>
            </a:r>
            <a:r>
              <a:rPr lang="en-US" altLang="ko-KR" sz="2400" b="1" dirty="0">
                <a:latin typeface="+mj-ea"/>
                <a:ea typeface="+mj-ea"/>
              </a:rPr>
              <a:t> </a:t>
            </a:r>
            <a:r>
              <a:rPr lang="ko-KR" altLang="en-US" sz="2400" b="1" dirty="0">
                <a:latin typeface="+mj-ea"/>
                <a:ea typeface="+mj-ea"/>
              </a:rPr>
              <a:t> 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7449600E-13B8-C3D0-BCD2-27922AA295C9}"/>
              </a:ext>
            </a:extLst>
          </p:cNvPr>
          <p:cNvSpPr txBox="1">
            <a:spLocks/>
          </p:cNvSpPr>
          <p:nvPr/>
        </p:nvSpPr>
        <p:spPr bwMode="gray">
          <a:xfrm>
            <a:off x="1354623" y="383665"/>
            <a:ext cx="9482753" cy="40852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ko-KR" altLang="en-US" sz="5400" dirty="0" err="1">
                <a:latin typeface="+mj-ea"/>
              </a:rPr>
              <a:t>숫자퍼즐게임</a:t>
            </a:r>
            <a:r>
              <a:rPr lang="en-US" altLang="ko-KR" sz="5400" dirty="0">
                <a:latin typeface="+mj-ea"/>
              </a:rPr>
              <a:t>-“</a:t>
            </a:r>
            <a:r>
              <a:rPr lang="ko-KR" altLang="en-US" sz="5400" dirty="0">
                <a:latin typeface="+mj-ea"/>
              </a:rPr>
              <a:t>퍼즐이</a:t>
            </a:r>
            <a:r>
              <a:rPr lang="en-US" altLang="ko-KR" sz="5400" dirty="0">
                <a:latin typeface="+mj-ea"/>
              </a:rPr>
              <a:t>”</a:t>
            </a:r>
            <a:r>
              <a:rPr lang="ko-KR" altLang="en-US" sz="5400" dirty="0">
                <a:latin typeface="+mj-ea"/>
              </a:rPr>
              <a:t>  </a:t>
            </a:r>
            <a:endParaRPr lang="en-US" altLang="ko-KR" sz="5400" dirty="0">
              <a:latin typeface="+mj-ea"/>
            </a:endParaRPr>
          </a:p>
          <a:p>
            <a:pPr algn="ctr"/>
            <a:r>
              <a:rPr lang="ko-KR" altLang="en-US" sz="5400" dirty="0">
                <a:latin typeface="+mj-ea"/>
              </a:rPr>
              <a:t>프로젝트 최종 보고서</a:t>
            </a:r>
            <a:endParaRPr lang="en-US" altLang="ko-KR" sz="5400" dirty="0">
              <a:latin typeface="+mj-ea"/>
            </a:endParaRPr>
          </a:p>
          <a:p>
            <a:pPr algn="ctr"/>
            <a:r>
              <a:rPr lang="en-US" altLang="ko-KR" sz="5400" dirty="0">
                <a:latin typeface="+mj-ea"/>
              </a:rPr>
              <a:t>(</a:t>
            </a:r>
            <a:r>
              <a:rPr lang="ko-KR" altLang="en-US" sz="5400" dirty="0">
                <a:latin typeface="+mj-ea"/>
              </a:rPr>
              <a:t>미완성목표로 발표</a:t>
            </a:r>
            <a:r>
              <a:rPr lang="en-US" altLang="ko-KR" sz="5400" dirty="0">
                <a:latin typeface="+mj-ea"/>
              </a:rPr>
              <a:t>)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18C0FB0B-AFF1-89B3-8FD7-97CB11B27C81}"/>
              </a:ext>
            </a:extLst>
          </p:cNvPr>
          <p:cNvSpPr txBox="1">
            <a:spLocks/>
          </p:cNvSpPr>
          <p:nvPr/>
        </p:nvSpPr>
        <p:spPr bwMode="gray">
          <a:xfrm>
            <a:off x="5298019" y="3950983"/>
            <a:ext cx="2560703" cy="3578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800" b="1" dirty="0">
                <a:latin typeface="+mj-ea"/>
                <a:ea typeface="+mj-ea"/>
              </a:rPr>
              <a:t>2025.06.24</a:t>
            </a:r>
            <a:endParaRPr lang="ko-KR" altLang="en-US" sz="28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7965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참고문헌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527048"/>
            <a:ext cx="11368284" cy="4599432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Flutter documentation</a:t>
            </a:r>
            <a:r>
              <a:rPr lang="ko-KR" altLang="en-US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https://docs.flutter.dev/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Dart documentation (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3"/>
              </a:rPr>
              <a:t>https://dart.dev/docs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Android Studio(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4"/>
              </a:rPr>
              <a:t>https://developer.android.com/studio?hl=ko</a:t>
            </a:r>
            <a:r>
              <a:rPr lang="en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r>
              <a:rPr lang="ko-KR" altLang="en-US" sz="28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무료이미지및</a:t>
            </a:r>
            <a:r>
              <a:rPr lang="ko-KR" altLang="en-US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배경음악 다운로드</a:t>
            </a:r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</a:t>
            </a:r>
            <a:r>
              <a:rPr lang="en" altLang="ko-KR" sz="2800" dirty="0">
                <a:solidFill>
                  <a:srgbClr val="386573"/>
                </a:solidFill>
                <a:effectLst/>
                <a:latin typeface="Helvetica" pitchFamily="2" charset="0"/>
                <a:hlinkClick r:id="rId5"/>
              </a:rPr>
              <a:t>https://pixabay.com/ko/</a:t>
            </a:r>
            <a:endParaRPr lang="en" altLang="ko-KR" sz="28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en-US" altLang="ko-KR" sz="2800" dirty="0">
                <a:latin typeface="Malgun Gothic" panose="020B0503020000020004" pitchFamily="34" charset="-127"/>
                <a:ea typeface="Malgun Gothic" panose="020B0503020000020004" pitchFamily="34" charset="-127"/>
                <a:hlinkClick r:id="rId6"/>
              </a:rPr>
              <a:t>www.chatgpt.com</a:t>
            </a:r>
            <a:endParaRPr lang="en-US" altLang="ko-KR" sz="28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endParaRPr lang="en-US" altLang="ko-KR" sz="2800" dirty="0"/>
          </a:p>
          <a:p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1295706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960D8-7C9F-A17D-A2A6-4CF286AEB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16DB3E-8DA3-F2F5-EE73-314825C67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500" y="2232672"/>
            <a:ext cx="7924800" cy="1143000"/>
          </a:xfrm>
        </p:spPr>
        <p:txBody>
          <a:bodyPr/>
          <a:lstStyle/>
          <a:p>
            <a:r>
              <a:rPr lang="ko-KR" altLang="en-US" b="1" dirty="0"/>
              <a:t>감사합니다  </a:t>
            </a:r>
            <a:r>
              <a:rPr lang="en-US" altLang="ko-KR" b="1" dirty="0"/>
              <a:t>-</a:t>
            </a:r>
            <a:r>
              <a:rPr lang="ko-KR" altLang="en-US" b="1" dirty="0"/>
              <a:t>끝</a:t>
            </a:r>
            <a:r>
              <a:rPr lang="en-US" altLang="ko-KR" b="1" dirty="0"/>
              <a:t>-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847655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94DF3-4E39-B46F-F562-D4364D41B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4436F4-A0D4-5A5E-E327-F6A160799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62721"/>
            <a:ext cx="7924800" cy="1003346"/>
          </a:xfrm>
        </p:spPr>
        <p:txBody>
          <a:bodyPr/>
          <a:lstStyle/>
          <a:p>
            <a:r>
              <a:rPr lang="ko-KR" altLang="en-US" dirty="0">
                <a:latin typeface="+mj-ea"/>
              </a:rPr>
              <a:t>프로젝트 주제와 기획배경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02387C-6DF3-21C1-E5C6-C57B3E983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767" y="1123817"/>
            <a:ext cx="8323385" cy="4880113"/>
          </a:xfrm>
        </p:spPr>
        <p:txBody>
          <a:bodyPr>
            <a:normAutofit lnSpcReduction="10000"/>
          </a:bodyPr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프로젝트 주제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숫자퍼즐게임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-“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퍼즐이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”</a:t>
            </a:r>
          </a:p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기획 배경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</a:p>
          <a:p>
            <a:pPr lvl="1"/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숫자퍼즐게임은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머리와 손가락을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짧은시간에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집중해서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써야하기때문에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부모님 치매예방에 아주 좋음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하지만 대부분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4x4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까지 무료이고 그 이상부터는 돈을 지불하거나 일정시간 광고를 봐야  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게임락이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풀림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비용과 시간을 지불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하는것보다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차라리 내가 개발해서 무료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배포하는게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좋을 것 같아      프로젝트 주제로 선정했음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lvl="2"/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4" name="그림 3" descr="직사각형, 텍스트, 스크린샷, 사각형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41ADD48-4A21-808B-5873-8692124EE6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1608" y="1787037"/>
            <a:ext cx="2587173" cy="2605920"/>
          </a:xfrm>
          <a:prstGeom prst="rect">
            <a:avLst/>
          </a:prstGeom>
        </p:spPr>
      </p:pic>
      <p:sp>
        <p:nvSpPr>
          <p:cNvPr id="5" name="부제목 2">
            <a:extLst>
              <a:ext uri="{FF2B5EF4-FFF2-40B4-BE49-F238E27FC236}">
                <a16:creationId xmlns:a16="http://schemas.microsoft.com/office/drawing/2014/main" id="{FDBECE7C-CEF3-3B10-FD2B-A5505925D5ED}"/>
              </a:ext>
            </a:extLst>
          </p:cNvPr>
          <p:cNvSpPr txBox="1">
            <a:spLocks/>
          </p:cNvSpPr>
          <p:nvPr/>
        </p:nvSpPr>
        <p:spPr bwMode="gray">
          <a:xfrm>
            <a:off x="8881902" y="4521045"/>
            <a:ext cx="2686879" cy="3578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solidFill>
                  <a:srgbClr val="FF0000"/>
                </a:solidFill>
                <a:latin typeface="+mj-ea"/>
                <a:ea typeface="+mj-ea"/>
              </a:rPr>
              <a:t>&lt;4x4</a:t>
            </a:r>
            <a:r>
              <a:rPr lang="ko-KR" altLang="en-US" b="1" dirty="0">
                <a:solidFill>
                  <a:srgbClr val="FF0000"/>
                </a:solidFill>
                <a:latin typeface="+mj-ea"/>
                <a:ea typeface="+mj-ea"/>
              </a:rPr>
              <a:t> 퍼즐게임 예시</a:t>
            </a:r>
            <a:r>
              <a:rPr lang="en-US" altLang="ko-KR" b="1" dirty="0">
                <a:solidFill>
                  <a:srgbClr val="FF0000"/>
                </a:solidFill>
                <a:latin typeface="+mj-ea"/>
                <a:ea typeface="+mj-ea"/>
              </a:rPr>
              <a:t>&gt;</a:t>
            </a:r>
            <a:endParaRPr lang="ko-KR" altLang="en-US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80842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A724D-E286-EB59-A5DC-F16184850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4EC777-8E74-6BC5-39E0-23C13ACB4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46401"/>
            <a:ext cx="7924800" cy="990557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+mj-ea"/>
              </a:rPr>
              <a:t>퍼즐이 주요기능과 고급기능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4DB3B7-14D9-1A55-DD58-0B09D6C3B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2744799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퍼즐이 주요기능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3x3~7x7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까지 무료로 지원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게임도중에 배경 음악을 제공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한줄완성시마다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빨간색 깜빡임으로 사용자 격려효과를 제공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퍼즐이 완성되면 성공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팡파레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음악을 제공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C2B37AE3-52B8-96FE-57E0-3172593B181C}"/>
              </a:ext>
            </a:extLst>
          </p:cNvPr>
          <p:cNvSpPr txBox="1">
            <a:spLocks/>
          </p:cNvSpPr>
          <p:nvPr/>
        </p:nvSpPr>
        <p:spPr bwMode="gray">
          <a:xfrm>
            <a:off x="609600" y="3993841"/>
            <a:ext cx="10972800" cy="2138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퍼즐이 고급기능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사진을 조각내서 숫자대신 </a:t>
            </a:r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사진퍼즐게임으로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바뀜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b="1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미완성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리플레이 기능을 제공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b="1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미완성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상대방과의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인용 네트워크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대전기능을 제공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(</a:t>
            </a:r>
            <a:r>
              <a:rPr lang="ko-KR" altLang="en-US" b="1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미완성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5357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BFF096-DA3F-35B9-596F-F480C59FA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6E1A29-CE49-475E-B3F7-995A1F6A6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개발환경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CF471-347F-D18E-567C-7F106E77B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73426"/>
            <a:ext cx="10972800" cy="505305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개발환경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</a:p>
          <a:p>
            <a:pPr lvl="1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Window11, Intel core i7, 16G mem, 512SSD,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lvl="1"/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개발언어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DART</a:t>
            </a:r>
          </a:p>
          <a:p>
            <a:pPr lvl="1"/>
            <a:r>
              <a:rPr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개발툴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Android Studio, Flutter</a:t>
            </a:r>
          </a:p>
        </p:txBody>
      </p:sp>
    </p:spTree>
    <p:extLst>
      <p:ext uri="{BB962C8B-B14F-4D97-AF65-F5344CB8AC3E}">
        <p14:creationId xmlns:p14="http://schemas.microsoft.com/office/powerpoint/2010/main" val="1584023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6A604-8CDE-98A5-4246-2EA320523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524FA-C980-896C-28BA-EC1C461D5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307" y="200039"/>
            <a:ext cx="2478524" cy="803814"/>
          </a:xfrm>
        </p:spPr>
        <p:txBody>
          <a:bodyPr>
            <a:normAutofit/>
          </a:bodyPr>
          <a:lstStyle/>
          <a:p>
            <a:r>
              <a:rPr lang="ko-KR" altLang="en-US" dirty="0"/>
              <a:t>개발일정</a:t>
            </a:r>
          </a:p>
        </p:txBody>
      </p:sp>
      <p:pic>
        <p:nvPicPr>
          <p:cNvPr id="4" name="그림 3" descr="스크린샷, 텍스트, 그래프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9F2B9F4-7657-3BC5-22AC-14C31FAAA0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740" y="0"/>
            <a:ext cx="9325038" cy="663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04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1BC664-91EE-39FA-726B-7CC7861EE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55874E-5D16-9C39-4AE9-1EC11A1DD743}"/>
              </a:ext>
            </a:extLst>
          </p:cNvPr>
          <p:cNvSpPr txBox="1"/>
          <p:nvPr/>
        </p:nvSpPr>
        <p:spPr>
          <a:xfrm>
            <a:off x="3418459" y="170437"/>
            <a:ext cx="51315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메인화면</a:t>
            </a:r>
            <a:r>
              <a:rPr kumimoji="1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요구사항 정의서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23643B0-DD9B-79FC-570A-8440F56718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2259766"/>
              </p:ext>
            </p:extLst>
          </p:nvPr>
        </p:nvGraphicFramePr>
        <p:xfrm>
          <a:off x="549965" y="950782"/>
          <a:ext cx="11092070" cy="35947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3535">
                  <a:extLst>
                    <a:ext uri="{9D8B030D-6E8A-4147-A177-3AD203B41FA5}">
                      <a16:colId xmlns:a16="http://schemas.microsoft.com/office/drawing/2014/main" val="2288341071"/>
                    </a:ext>
                  </a:extLst>
                </a:gridCol>
                <a:gridCol w="1754777">
                  <a:extLst>
                    <a:ext uri="{9D8B030D-6E8A-4147-A177-3AD203B41FA5}">
                      <a16:colId xmlns:a16="http://schemas.microsoft.com/office/drawing/2014/main" val="889075050"/>
                    </a:ext>
                  </a:extLst>
                </a:gridCol>
                <a:gridCol w="6773552">
                  <a:extLst>
                    <a:ext uri="{9D8B030D-6E8A-4147-A177-3AD203B41FA5}">
                      <a16:colId xmlns:a16="http://schemas.microsoft.com/office/drawing/2014/main" val="2822771488"/>
                    </a:ext>
                  </a:extLst>
                </a:gridCol>
                <a:gridCol w="1070206">
                  <a:extLst>
                    <a:ext uri="{9D8B030D-6E8A-4147-A177-3AD203B41FA5}">
                      <a16:colId xmlns:a16="http://schemas.microsoft.com/office/drawing/2014/main" val="1979853835"/>
                    </a:ext>
                  </a:extLst>
                </a:gridCol>
              </a:tblGrid>
              <a:tr h="3343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 상세설명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078303"/>
                  </a:ext>
                </a:extLst>
              </a:tr>
              <a:tr h="57754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메인화면구성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최상단</a:t>
                      </a:r>
                      <a:r>
                        <a:rPr lang="ko-KR" altLang="en-US" sz="1600" dirty="0"/>
                        <a:t> </a:t>
                      </a:r>
                      <a:r>
                        <a:rPr lang="ko-KR" altLang="en-US" sz="1600" dirty="0" err="1"/>
                        <a:t>앱이름과</a:t>
                      </a:r>
                      <a:r>
                        <a:rPr lang="ko-KR" altLang="en-US" sz="1600" dirty="0"/>
                        <a:t> 로고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최상단</a:t>
                      </a:r>
                      <a:r>
                        <a:rPr lang="ko-KR" altLang="en-US" sz="1600" dirty="0"/>
                        <a:t> 중앙에 앱 이름</a:t>
                      </a:r>
                      <a:r>
                        <a:rPr lang="en-US" altLang="ko-KR" sz="1600" dirty="0"/>
                        <a:t>/</a:t>
                      </a:r>
                      <a:r>
                        <a:rPr lang="ko-KR" altLang="en-US" sz="1600" dirty="0"/>
                        <a:t>로고를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앱이름은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“</a:t>
                      </a:r>
                      <a:r>
                        <a:rPr lang="ko-KR" altLang="en-US" sz="1600" dirty="0"/>
                        <a:t>퍼즐이</a:t>
                      </a:r>
                      <a:r>
                        <a:rPr lang="en-US" altLang="ko-KR" sz="1600" dirty="0"/>
                        <a:t>(</a:t>
                      </a:r>
                      <a:r>
                        <a:rPr lang="en-US" altLang="ko-KR" sz="1600" dirty="0" err="1"/>
                        <a:t>Puzzlee</a:t>
                      </a:r>
                      <a:r>
                        <a:rPr lang="en-US" altLang="ko-KR" sz="1600" dirty="0"/>
                        <a:t>)”</a:t>
                      </a:r>
                      <a:r>
                        <a:rPr lang="ko-KR" altLang="en-US" sz="1600" dirty="0"/>
                        <a:t>로 결정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657398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타이머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move</a:t>
                      </a:r>
                      <a:r>
                        <a:rPr lang="ko-KR" altLang="en-US" sz="1600" dirty="0"/>
                        <a:t>수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최고기록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상단에 타이머 스코어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move</a:t>
                      </a:r>
                      <a:r>
                        <a:rPr lang="ko-KR" altLang="en-US" sz="1600" dirty="0"/>
                        <a:t>수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최고기록 라벨 생성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앱이름</a:t>
                      </a:r>
                      <a:r>
                        <a:rPr lang="ko-KR" altLang="en-US" sz="1600" dirty="0"/>
                        <a:t> 좌측</a:t>
                      </a:r>
                      <a:r>
                        <a:rPr lang="en-US" altLang="ko-KR" sz="1600" dirty="0"/>
                        <a:t>/</a:t>
                      </a:r>
                      <a:r>
                        <a:rPr lang="ko-KR" altLang="en-US" sz="1600" dirty="0"/>
                        <a:t>우측에 나누어서 위치함</a:t>
                      </a:r>
                      <a:r>
                        <a:rPr lang="en-US" altLang="ko-KR" sz="16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미구현됨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453700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상단 퍼즐격자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선택바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상단 중앙에 </a:t>
                      </a:r>
                      <a:r>
                        <a:rPr lang="en-US" altLang="ko-KR" sz="1600" dirty="0"/>
                        <a:t>3x3~7x7</a:t>
                      </a:r>
                      <a:r>
                        <a:rPr lang="ko-KR" altLang="en-US" sz="1600" dirty="0"/>
                        <a:t> 퍼즐격자 선택바를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선택된 격자는 빨간색으로 표시함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562437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중단 퍼즐게임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영역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중앙에 </a:t>
                      </a:r>
                      <a:r>
                        <a:rPr lang="en-US" altLang="ko-KR" sz="1600" dirty="0"/>
                        <a:t>3x3~7x7</a:t>
                      </a:r>
                      <a:r>
                        <a:rPr lang="ko-KR" altLang="en-US" sz="1600" dirty="0"/>
                        <a:t> 퍼즐게임영역을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3x3</a:t>
                      </a:r>
                      <a:r>
                        <a:rPr lang="ko-KR" altLang="en-US" sz="1600" dirty="0"/>
                        <a:t>의 경우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총 </a:t>
                      </a:r>
                      <a:r>
                        <a:rPr lang="en-US" altLang="ko-KR" sz="1600" dirty="0"/>
                        <a:t>9</a:t>
                      </a:r>
                      <a:r>
                        <a:rPr lang="ko-KR" altLang="en-US" sz="1600" dirty="0"/>
                        <a:t>개의 버튼으로 구성되고 </a:t>
                      </a:r>
                      <a:r>
                        <a:rPr lang="en-US" altLang="ko-KR" sz="1600" dirty="0"/>
                        <a:t>1</a:t>
                      </a:r>
                      <a:r>
                        <a:rPr lang="ko-KR" altLang="en-US" sz="1600" dirty="0"/>
                        <a:t>개는 빈칸으로 </a:t>
                      </a:r>
                      <a:r>
                        <a:rPr lang="ko-KR" altLang="en-US" sz="1600" dirty="0" err="1"/>
                        <a:t>만듬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0969634"/>
                  </a:ext>
                </a:extLst>
              </a:tr>
              <a:tr h="350746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다크테마</a:t>
                      </a:r>
                      <a:r>
                        <a:rPr lang="ko-KR" altLang="en-US" sz="1600" dirty="0"/>
                        <a:t> 지원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게임 퍼즐영역에 </a:t>
                      </a:r>
                      <a:r>
                        <a:rPr lang="ko-KR" altLang="en-US" sz="1600" dirty="0" err="1"/>
                        <a:t>다크테마</a:t>
                      </a:r>
                      <a:r>
                        <a:rPr lang="ko-KR" altLang="en-US" sz="1600" dirty="0"/>
                        <a:t> 지원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873705"/>
                  </a:ext>
                </a:extLst>
              </a:tr>
              <a:tr h="582390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하단기능버튼바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하단에 자주 사용하는 기능버튼을 위치시킴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 err="1"/>
                        <a:t>예를들어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</a:t>
                      </a:r>
                      <a:r>
                        <a:rPr lang="en-US" altLang="ko-KR" sz="1600" dirty="0"/>
                        <a:t>BGM on/off, </a:t>
                      </a:r>
                      <a:r>
                        <a:rPr lang="ko-KR" altLang="en-US" sz="1600" dirty="0"/>
                        <a:t> 게임모드 선택버튼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이미지파일열기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 힌트기능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53735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3314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5B7B7ED-83D9-17C9-BB9D-70593BB3C6F9}"/>
              </a:ext>
            </a:extLst>
          </p:cNvPr>
          <p:cNvSpPr txBox="1"/>
          <p:nvPr/>
        </p:nvSpPr>
        <p:spPr>
          <a:xfrm>
            <a:off x="3904996" y="102776"/>
            <a:ext cx="47997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4</a:t>
            </a: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가지 게임모드 </a:t>
            </a:r>
            <a:r>
              <a:rPr kumimoji="1" lang="ko-KR" altLang="en-US" sz="24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kumimoji="1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요구사항 정의서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D480651-DFE3-8EBA-4A3C-C0C566F52B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2424283"/>
              </p:ext>
            </p:extLst>
          </p:nvPr>
        </p:nvGraphicFramePr>
        <p:xfrm>
          <a:off x="228600" y="605484"/>
          <a:ext cx="11092070" cy="54923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756">
                  <a:extLst>
                    <a:ext uri="{9D8B030D-6E8A-4147-A177-3AD203B41FA5}">
                      <a16:colId xmlns:a16="http://schemas.microsoft.com/office/drawing/2014/main" val="2288341071"/>
                    </a:ext>
                  </a:extLst>
                </a:gridCol>
                <a:gridCol w="1903344">
                  <a:extLst>
                    <a:ext uri="{9D8B030D-6E8A-4147-A177-3AD203B41FA5}">
                      <a16:colId xmlns:a16="http://schemas.microsoft.com/office/drawing/2014/main" val="889075050"/>
                    </a:ext>
                  </a:extLst>
                </a:gridCol>
                <a:gridCol w="6935764">
                  <a:extLst>
                    <a:ext uri="{9D8B030D-6E8A-4147-A177-3AD203B41FA5}">
                      <a16:colId xmlns:a16="http://schemas.microsoft.com/office/drawing/2014/main" val="2822771488"/>
                    </a:ext>
                  </a:extLst>
                </a:gridCol>
                <a:gridCol w="1070206">
                  <a:extLst>
                    <a:ext uri="{9D8B030D-6E8A-4147-A177-3AD203B41FA5}">
                      <a16:colId xmlns:a16="http://schemas.microsoft.com/office/drawing/2014/main" val="1979853835"/>
                    </a:ext>
                  </a:extLst>
                </a:gridCol>
              </a:tblGrid>
              <a:tr h="3633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요구사항 상세설명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078303"/>
                  </a:ext>
                </a:extLst>
              </a:tr>
              <a:tr h="16847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4</a:t>
                      </a:r>
                      <a:r>
                        <a:rPr lang="ko-KR" altLang="en-US" sz="1600" dirty="0"/>
                        <a:t>가지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게임모드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1.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숫자퍼즐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모드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3x3~7x7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격자타일에 숫자로만 구성된 퍼즐게임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슬라이딩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무빙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지원 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한칸씩만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움직이는게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아니고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여러칸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한꺼번에 움직임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한줄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한줄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완성시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사용자 격려 효과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효과음과 함께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한줄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전체가 빨간색으로 깜빡임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타이머 및 최고기록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0" indent="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배경음악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클릭음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성공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팡파레음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 기능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600" b="1" dirty="0" err="1">
                          <a:solidFill>
                            <a:schemeClr val="tx1"/>
                          </a:solidFill>
                        </a:rPr>
                        <a:t>차구현</a:t>
                      </a:r>
                      <a:endParaRPr lang="en-US" altLang="ko-KR" sz="16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600" b="1" dirty="0" err="1">
                          <a:solidFill>
                            <a:schemeClr val="tx1"/>
                          </a:solidFill>
                        </a:rPr>
                        <a:t>버그많음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657398"/>
                  </a:ext>
                </a:extLst>
              </a:tr>
              <a:tr h="1796871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en-US" altLang="ko-KR" sz="1800" dirty="0">
                          <a:latin typeface="+mj-ea"/>
                          <a:ea typeface="+mj-ea"/>
                        </a:rPr>
                        <a:t>2.</a:t>
                      </a: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800" dirty="0" err="1">
                          <a:latin typeface="+mj-ea"/>
                          <a:ea typeface="+mj-ea"/>
                        </a:rPr>
                        <a:t>이미지퍼즐</a:t>
                      </a:r>
                      <a:r>
                        <a:rPr lang="en-US" altLang="ko-KR" sz="1800" dirty="0"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모드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숫자퍼즐모드에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이미지퍼즐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기능 추가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사용자가 원하는 이미지를 선택해서 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3</a:t>
                      </a:r>
                      <a:r>
                        <a:rPr lang="en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x3~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7</a:t>
                      </a:r>
                      <a:r>
                        <a:rPr lang="en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x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7</a:t>
                      </a:r>
                      <a:r>
                        <a:rPr lang="ko-KR" altLang="en-US" sz="1600" kern="1200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으로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조각내서 맞추는 퍼즐 모드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이미지 특성상 퍼즐 맞추기 어려울 때 이미지 힌트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이미지 우측 하단에 힌트번호 표시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)</a:t>
                      </a:r>
                    </a:p>
                    <a:p>
                      <a:pPr marL="0" algn="l" defTabSz="914400" rtl="0" eaLnBrk="1" latinLnBrk="1" hangingPunct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전체 이미지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퍼즐이 완성되어 성공한 경우 마지막 빈칸 이미지도 자동으로 채워 전체 이미지 감상기능 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ko-KR" altLang="en-US" sz="1600" b="1" dirty="0" err="1">
                          <a:solidFill>
                            <a:srgbClr val="FF0000"/>
                          </a:solidFill>
                        </a:rPr>
                        <a:t>차구현</a:t>
                      </a:r>
                      <a:endParaRPr lang="en-US" altLang="ko-KR" sz="1600" b="1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rgbClr val="FF0000"/>
                          </a:solidFill>
                        </a:rPr>
                        <a:t>일부구현</a:t>
                      </a: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292807"/>
                  </a:ext>
                </a:extLst>
              </a:tr>
              <a:tr h="631203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en-US" altLang="ko-KR" sz="1800" dirty="0">
                          <a:latin typeface="+mj-ea"/>
                          <a:ea typeface="+mj-ea"/>
                        </a:rPr>
                        <a:t>3.</a:t>
                      </a: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 리플레이 모드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사용자가 저장한 퍼즐게임목록을 불러와서 리플레이 할 수 있는 기능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리플레이 속도조절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일시정지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재개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중단</a:t>
                      </a: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,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 다시 시작하기 기능 제공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3</a:t>
                      </a:r>
                      <a:r>
                        <a:rPr lang="ko-KR" altLang="en-US" sz="1600" b="1" dirty="0" err="1">
                          <a:solidFill>
                            <a:srgbClr val="FF0000"/>
                          </a:solidFill>
                        </a:rPr>
                        <a:t>차구현</a:t>
                      </a:r>
                      <a:endParaRPr lang="en-US" altLang="ko-KR" sz="1600" b="1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600" b="1" dirty="0" err="1">
                          <a:solidFill>
                            <a:srgbClr val="FF0000"/>
                          </a:solidFill>
                        </a:rPr>
                        <a:t>미구현</a:t>
                      </a: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  <a:p>
                      <a:pPr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453700"/>
                  </a:ext>
                </a:extLst>
              </a:tr>
              <a:tr h="693729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en-US" altLang="ko-KR" sz="1800" dirty="0">
                          <a:latin typeface="+mj-ea"/>
                          <a:ea typeface="+mj-ea"/>
                        </a:rPr>
                        <a:t>4.</a:t>
                      </a:r>
                      <a:r>
                        <a:rPr lang="ko-KR" altLang="en-US" sz="1800" dirty="0">
                          <a:latin typeface="+mj-ea"/>
                          <a:ea typeface="+mj-ea"/>
                        </a:rPr>
                        <a:t> 네트워크 대전 모드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dk1"/>
                          </a:solidFill>
                          <a:latin typeface="맑은 고딕" panose="02110004020202020204"/>
                        </a:defRPr>
                      </a:lvl9pPr>
                    </a:lstStyle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게임서버에 접속해서 네트워크에 있는 다른 사람과의 퍼즐 대전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  <a:p>
                      <a:pPr latinLnBrk="1">
                        <a:lnSpc>
                          <a:spcPct val="100000"/>
                        </a:lnSpc>
                      </a:pPr>
                      <a:r>
                        <a:rPr lang="en-US" altLang="ko-KR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GUI</a:t>
                      </a:r>
                      <a:r>
                        <a:rPr lang="ko-KR" altLang="en-US" sz="1600" kern="1200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화면에 실시간으로 상대방 퍼즐 움직임 시연</a:t>
                      </a:r>
                      <a:endParaRPr lang="en-US" altLang="ko-KR" sz="1600" kern="1200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r>
                        <a:rPr lang="ko-KR" altLang="en-US" sz="1600" b="1" dirty="0" err="1">
                          <a:solidFill>
                            <a:srgbClr val="FF0000"/>
                          </a:solidFill>
                        </a:rPr>
                        <a:t>차구현</a:t>
                      </a:r>
                      <a:endParaRPr lang="en-US" altLang="ko-KR" sz="1600" b="1" dirty="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1600" b="1" dirty="0" err="1">
                          <a:solidFill>
                            <a:srgbClr val="FF0000"/>
                          </a:solidFill>
                        </a:rPr>
                        <a:t>미구현</a:t>
                      </a: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  <a:p>
                      <a:pPr latinLnBrk="1"/>
                      <a:endParaRPr lang="ko-KR" alt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562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9117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513D5-56A7-4136-2572-967543792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6037D794-7BB1-AAEF-853F-B630DBCE5609}"/>
              </a:ext>
            </a:extLst>
          </p:cNvPr>
          <p:cNvSpPr txBox="1"/>
          <p:nvPr/>
        </p:nvSpPr>
        <p:spPr>
          <a:xfrm>
            <a:off x="408334" y="729008"/>
            <a:ext cx="26290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kumimoji="1" lang="ko-KR" altLang="en-US" sz="2000" dirty="0">
                <a:latin typeface="+mn-ea"/>
              </a:rPr>
              <a:t>총 </a:t>
            </a:r>
            <a:r>
              <a:rPr kumimoji="1" lang="en-US" altLang="ko-KR" sz="2000" dirty="0">
                <a:latin typeface="+mn-ea"/>
              </a:rPr>
              <a:t>4</a:t>
            </a:r>
            <a:r>
              <a:rPr kumimoji="1" lang="ko-KR" altLang="en-US" sz="2000" dirty="0">
                <a:latin typeface="+mn-ea"/>
              </a:rPr>
              <a:t>개의 영역으로 구성됨</a:t>
            </a:r>
            <a:r>
              <a:rPr kumimoji="1" lang="ko-KR" altLang="en-US" sz="2000" b="1" dirty="0"/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8AF8C6E-2BA7-C1C8-3E1C-769C7EACCC35}"/>
              </a:ext>
            </a:extLst>
          </p:cNvPr>
          <p:cNvSpPr txBox="1"/>
          <p:nvPr/>
        </p:nvSpPr>
        <p:spPr>
          <a:xfrm>
            <a:off x="452567" y="1523804"/>
            <a:ext cx="23046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제목영역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퍼즐격자</a:t>
            </a:r>
            <a:r>
              <a:rPr kumimoji="1" lang="en-US" altLang="ko-KR" dirty="0">
                <a:latin typeface="+mn-ea"/>
              </a:rPr>
              <a:t> </a:t>
            </a:r>
            <a:r>
              <a:rPr kumimoji="1" lang="ko-KR" altLang="en-US" dirty="0" err="1">
                <a:latin typeface="+mn-ea"/>
              </a:rPr>
              <a:t>선택바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퍼즐게임영역</a:t>
            </a:r>
            <a:endParaRPr kumimoji="1" lang="en-US" altLang="ko-KR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dirty="0">
                <a:latin typeface="+mn-ea"/>
              </a:rPr>
              <a:t>컨트롤바 영역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607235-1D00-3A6E-CB81-4B9FAA1FBC86}"/>
              </a:ext>
            </a:extLst>
          </p:cNvPr>
          <p:cNvSpPr txBox="1"/>
          <p:nvPr/>
        </p:nvSpPr>
        <p:spPr>
          <a:xfrm>
            <a:off x="3647137" y="2295"/>
            <a:ext cx="45207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– </a:t>
            </a:r>
            <a:r>
              <a:rPr kumimoji="1" lang="ko-KR" altLang="en-US" sz="3200" b="1" dirty="0">
                <a:solidFill>
                  <a:prstClr val="black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와이어 프레임</a:t>
            </a:r>
            <a:endParaRPr kumimoji="1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43EBEC8-DAB5-5952-A4A4-AA81F6613C57}"/>
              </a:ext>
            </a:extLst>
          </p:cNvPr>
          <p:cNvGrpSpPr/>
          <p:nvPr/>
        </p:nvGrpSpPr>
        <p:grpSpPr>
          <a:xfrm>
            <a:off x="6076075" y="708414"/>
            <a:ext cx="5716159" cy="5982674"/>
            <a:chOff x="4189175" y="727600"/>
            <a:chExt cx="5716159" cy="5982674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09A062E-3B99-941C-E1B3-941CBC40CC93}"/>
                </a:ext>
              </a:extLst>
            </p:cNvPr>
            <p:cNvSpPr/>
            <p:nvPr/>
          </p:nvSpPr>
          <p:spPr>
            <a:xfrm>
              <a:off x="4189177" y="727600"/>
              <a:ext cx="5620867" cy="44568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err="1"/>
                <a:t>ㅋ</a:t>
              </a:r>
              <a:endParaRPr kumimoji="1" lang="ko-KR" alt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7BEF635-A6D6-4CA9-47BA-7A2FC3473074}"/>
                </a:ext>
              </a:extLst>
            </p:cNvPr>
            <p:cNvSpPr txBox="1"/>
            <p:nvPr/>
          </p:nvSpPr>
          <p:spPr>
            <a:xfrm>
              <a:off x="5713421" y="807966"/>
              <a:ext cx="24702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400" b="1" dirty="0" err="1">
                  <a:latin typeface="+mn-ea"/>
                </a:rPr>
                <a:t>숫자퍼즐게임</a:t>
              </a:r>
              <a:r>
                <a:rPr kumimoji="1" lang="ko-KR" altLang="en-US" sz="1400" b="1" dirty="0">
                  <a:latin typeface="+mn-ea"/>
                </a:rPr>
                <a:t> </a:t>
              </a:r>
              <a:r>
                <a:rPr kumimoji="1" lang="en-US" altLang="ko-KR" sz="1400" b="1" dirty="0">
                  <a:latin typeface="+mn-ea"/>
                </a:rPr>
                <a:t>–</a:t>
              </a:r>
              <a:r>
                <a:rPr kumimoji="1" lang="ko-KR" altLang="en-US" sz="1400" b="1" dirty="0">
                  <a:latin typeface="+mn-ea"/>
                </a:rPr>
                <a:t> 퍼즐이</a:t>
              </a:r>
              <a:r>
                <a:rPr kumimoji="1" lang="en-US" altLang="ko-KR" sz="1400" b="1" dirty="0">
                  <a:latin typeface="+mn-ea"/>
                </a:rPr>
                <a:t>(v0.1)</a:t>
              </a:r>
            </a:p>
          </p:txBody>
        </p: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E0CD25F1-2AD7-6A2B-AAC3-23A13453F7B6}"/>
                </a:ext>
              </a:extLst>
            </p:cNvPr>
            <p:cNvGrpSpPr/>
            <p:nvPr/>
          </p:nvGrpSpPr>
          <p:grpSpPr>
            <a:xfrm>
              <a:off x="4365850" y="1311442"/>
              <a:ext cx="5267517" cy="289093"/>
              <a:chOff x="4292558" y="1321054"/>
              <a:chExt cx="5824617" cy="291995"/>
            </a:xfrm>
          </p:grpSpPr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F705AB8C-209C-DA29-94BE-C0788729544D}"/>
                  </a:ext>
                </a:extLst>
              </p:cNvPr>
              <p:cNvSpPr/>
              <p:nvPr/>
            </p:nvSpPr>
            <p:spPr>
              <a:xfrm>
                <a:off x="5026521" y="1333969"/>
                <a:ext cx="686873" cy="279080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b="1" dirty="0"/>
                  <a:t>4x4</a:t>
                </a:r>
                <a:endParaRPr kumimoji="1" lang="ko-KR" altLang="en-US" sz="1200" b="1" dirty="0"/>
              </a:p>
            </p:txBody>
          </p:sp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ADED75F7-4CD7-DD5B-0585-B29FF96E3813}"/>
                  </a:ext>
                </a:extLst>
              </p:cNvPr>
              <p:cNvSpPr/>
              <p:nvPr/>
            </p:nvSpPr>
            <p:spPr>
              <a:xfrm>
                <a:off x="4292558" y="1333552"/>
                <a:ext cx="686873" cy="27908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b="1" dirty="0">
                    <a:solidFill>
                      <a:schemeClr val="bg1"/>
                    </a:solidFill>
                  </a:rPr>
                  <a:t>3x3</a:t>
                </a:r>
                <a:endParaRPr kumimoji="1" lang="ko-KR" alt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2E87DAFD-3640-EA8A-18A9-9A3407B69C33}"/>
                  </a:ext>
                </a:extLst>
              </p:cNvPr>
              <p:cNvSpPr/>
              <p:nvPr/>
            </p:nvSpPr>
            <p:spPr>
              <a:xfrm>
                <a:off x="5760484" y="1333552"/>
                <a:ext cx="686873" cy="27908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b="1" dirty="0">
                    <a:solidFill>
                      <a:schemeClr val="bg1"/>
                    </a:solidFill>
                  </a:rPr>
                  <a:t>5x5</a:t>
                </a:r>
                <a:endParaRPr kumimoji="1" lang="ko-KR" alt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34C589E1-EC07-719E-9F8A-4E8ECBE7B9D2}"/>
                  </a:ext>
                </a:extLst>
              </p:cNvPr>
              <p:cNvSpPr/>
              <p:nvPr/>
            </p:nvSpPr>
            <p:spPr>
              <a:xfrm>
                <a:off x="6494447" y="1327048"/>
                <a:ext cx="686873" cy="27908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b="1" dirty="0">
                    <a:solidFill>
                      <a:schemeClr val="bg1"/>
                    </a:solidFill>
                  </a:rPr>
                  <a:t>6x6</a:t>
                </a:r>
                <a:endParaRPr kumimoji="1" lang="ko-KR" alt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58C8A0D6-82B4-F266-ED8F-2FCD3C10DD6F}"/>
                  </a:ext>
                </a:extLst>
              </p:cNvPr>
              <p:cNvSpPr/>
              <p:nvPr/>
            </p:nvSpPr>
            <p:spPr>
              <a:xfrm>
                <a:off x="7228410" y="1326214"/>
                <a:ext cx="686873" cy="27908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b="1" dirty="0">
                    <a:solidFill>
                      <a:schemeClr val="bg1"/>
                    </a:solidFill>
                  </a:rPr>
                  <a:t>7x7</a:t>
                </a:r>
                <a:endParaRPr kumimoji="1" lang="ko-KR" alt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D4F91AA-B6C0-84D2-6C56-1B9999AE37DB}"/>
                  </a:ext>
                </a:extLst>
              </p:cNvPr>
              <p:cNvSpPr/>
              <p:nvPr/>
            </p:nvSpPr>
            <p:spPr>
              <a:xfrm>
                <a:off x="7962373" y="1321054"/>
                <a:ext cx="686873" cy="27908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b="1" dirty="0">
                    <a:solidFill>
                      <a:schemeClr val="bg1"/>
                    </a:solidFill>
                  </a:rPr>
                  <a:t>8x8</a:t>
                </a:r>
                <a:endParaRPr kumimoji="1" lang="ko-KR" alt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3F30BF7-A558-C062-B4C0-0DA628F03CB0}"/>
                  </a:ext>
                </a:extLst>
              </p:cNvPr>
              <p:cNvSpPr/>
              <p:nvPr/>
            </p:nvSpPr>
            <p:spPr>
              <a:xfrm>
                <a:off x="8696336" y="1321054"/>
                <a:ext cx="686873" cy="27908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b="1" dirty="0">
                    <a:solidFill>
                      <a:schemeClr val="bg1"/>
                    </a:solidFill>
                  </a:rPr>
                  <a:t>9x9</a:t>
                </a:r>
                <a:endParaRPr kumimoji="1" lang="ko-KR" alt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09EECB48-A7BF-C0DC-D722-13F953B9C6D8}"/>
                  </a:ext>
                </a:extLst>
              </p:cNvPr>
              <p:cNvSpPr/>
              <p:nvPr/>
            </p:nvSpPr>
            <p:spPr>
              <a:xfrm>
                <a:off x="9430302" y="1321054"/>
                <a:ext cx="686873" cy="27908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b="1" dirty="0">
                    <a:solidFill>
                      <a:schemeClr val="bg1"/>
                    </a:solidFill>
                  </a:rPr>
                  <a:t>10x10</a:t>
                </a:r>
                <a:endParaRPr kumimoji="1" lang="ko-KR" altLang="en-US" sz="12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2A9B5C5-1F4F-61B3-7533-9EF534B6F82A}"/>
                </a:ext>
              </a:extLst>
            </p:cNvPr>
            <p:cNvSpPr txBox="1"/>
            <p:nvPr/>
          </p:nvSpPr>
          <p:spPr>
            <a:xfrm>
              <a:off x="4189177" y="801342"/>
              <a:ext cx="15713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400" b="1" dirty="0">
                  <a:solidFill>
                    <a:srgbClr val="C00000"/>
                  </a:solidFill>
                  <a:latin typeface="+mn-ea"/>
                </a:rPr>
                <a:t>타이머</a:t>
              </a:r>
              <a:r>
                <a:rPr kumimoji="1" lang="en-US" altLang="ko-KR" sz="1400" b="1" dirty="0">
                  <a:solidFill>
                    <a:srgbClr val="C00000"/>
                  </a:solidFill>
                  <a:latin typeface="+mn-ea"/>
                </a:rPr>
                <a:t>-</a:t>
              </a:r>
              <a:r>
                <a:rPr kumimoji="1" lang="ko-KR" altLang="en-US" sz="1400" b="1" dirty="0">
                  <a:solidFill>
                    <a:srgbClr val="C00000"/>
                  </a:solidFill>
                  <a:latin typeface="+mn-ea"/>
                </a:rPr>
                <a:t> </a:t>
              </a:r>
              <a:r>
                <a:rPr kumimoji="1" lang="en-US" altLang="ko-KR" sz="1400" b="1" dirty="0">
                  <a:solidFill>
                    <a:srgbClr val="C00000"/>
                  </a:solidFill>
                  <a:latin typeface="+mn-ea"/>
                </a:rPr>
                <a:t>01:15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376F96-64D6-2CDD-A5A7-FD257BA4021F}"/>
                </a:ext>
              </a:extLst>
            </p:cNvPr>
            <p:cNvSpPr txBox="1"/>
            <p:nvPr/>
          </p:nvSpPr>
          <p:spPr>
            <a:xfrm>
              <a:off x="8184023" y="792952"/>
              <a:ext cx="17213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400" b="1" dirty="0">
                  <a:solidFill>
                    <a:srgbClr val="C00000"/>
                  </a:solidFill>
                  <a:latin typeface="+mn-ea"/>
                </a:rPr>
                <a:t>최고기록</a:t>
              </a:r>
              <a:r>
                <a:rPr kumimoji="1" lang="en-US" altLang="ko-KR" sz="1400" b="1" dirty="0">
                  <a:solidFill>
                    <a:srgbClr val="C00000"/>
                  </a:solidFill>
                  <a:latin typeface="+mn-ea"/>
                </a:rPr>
                <a:t>-</a:t>
              </a:r>
              <a:r>
                <a:rPr kumimoji="1" lang="ko-KR" altLang="en-US" sz="1400" b="1" dirty="0">
                  <a:solidFill>
                    <a:srgbClr val="C00000"/>
                  </a:solidFill>
                  <a:latin typeface="+mn-ea"/>
                </a:rPr>
                <a:t> </a:t>
              </a:r>
              <a:r>
                <a:rPr kumimoji="1" lang="en-US" altLang="ko-KR" sz="1400" b="1" dirty="0">
                  <a:solidFill>
                    <a:srgbClr val="C00000"/>
                  </a:solidFill>
                  <a:latin typeface="+mn-ea"/>
                </a:rPr>
                <a:t>01:09</a:t>
              </a:r>
              <a:r>
                <a:rPr kumimoji="1" lang="ko-KR" altLang="en-US" sz="1400" b="1" dirty="0">
                  <a:solidFill>
                    <a:srgbClr val="C00000"/>
                  </a:solidFill>
                  <a:latin typeface="+mn-ea"/>
                </a:rPr>
                <a:t>초</a:t>
              </a:r>
              <a:endParaRPr kumimoji="1" lang="en-US" altLang="ko-KR" sz="1400" b="1" dirty="0">
                <a:solidFill>
                  <a:srgbClr val="C00000"/>
                </a:solidFill>
                <a:latin typeface="+mn-ea"/>
              </a:endParaRPr>
            </a:p>
          </p:txBody>
        </p: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AFA02E9B-7284-7009-ABDD-99468BC95A5D}"/>
                </a:ext>
              </a:extLst>
            </p:cNvPr>
            <p:cNvGrpSpPr/>
            <p:nvPr/>
          </p:nvGrpSpPr>
          <p:grpSpPr>
            <a:xfrm>
              <a:off x="4336781" y="1815697"/>
              <a:ext cx="5283067" cy="4211115"/>
              <a:chOff x="5937959" y="2325900"/>
              <a:chExt cx="4327585" cy="3787190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CA6F84DC-76E9-F7CC-A409-7AC6D3ADAFDE}"/>
                  </a:ext>
                </a:extLst>
              </p:cNvPr>
              <p:cNvSpPr/>
              <p:nvPr/>
            </p:nvSpPr>
            <p:spPr>
              <a:xfrm>
                <a:off x="5937959" y="2332995"/>
                <a:ext cx="1009437" cy="90858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5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1656D3A6-1DA3-FE8F-6C4D-D8DD74799528}"/>
                  </a:ext>
                </a:extLst>
              </p:cNvPr>
              <p:cNvSpPr/>
              <p:nvPr/>
            </p:nvSpPr>
            <p:spPr>
              <a:xfrm>
                <a:off x="7001238" y="2332995"/>
                <a:ext cx="1058670" cy="90858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8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72A73F7F-969E-8E6E-0A11-FE8D4398EC11}"/>
                  </a:ext>
                </a:extLst>
              </p:cNvPr>
              <p:cNvSpPr/>
              <p:nvPr/>
            </p:nvSpPr>
            <p:spPr>
              <a:xfrm>
                <a:off x="8109621" y="2325900"/>
                <a:ext cx="1096771" cy="922777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13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FF58CA47-B64A-1CEA-774F-461AB4FFA1C4}"/>
                  </a:ext>
                </a:extLst>
              </p:cNvPr>
              <p:cNvSpPr/>
              <p:nvPr/>
            </p:nvSpPr>
            <p:spPr>
              <a:xfrm>
                <a:off x="9256107" y="2325900"/>
                <a:ext cx="1009437" cy="90858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1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E9D74227-862E-FAB7-DE66-D6F53C069BF9}"/>
                  </a:ext>
                </a:extLst>
              </p:cNvPr>
              <p:cNvSpPr/>
              <p:nvPr/>
            </p:nvSpPr>
            <p:spPr>
              <a:xfrm>
                <a:off x="5937959" y="3285349"/>
                <a:ext cx="1009437" cy="90858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10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FE8BDD0E-DC21-B06B-E9E6-30B3B9675CCD}"/>
                  </a:ext>
                </a:extLst>
              </p:cNvPr>
              <p:cNvSpPr/>
              <p:nvPr/>
            </p:nvSpPr>
            <p:spPr>
              <a:xfrm>
                <a:off x="7001238" y="3285349"/>
                <a:ext cx="1058670" cy="90858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7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65A2FD58-E3BA-019E-46C2-BE5581FAB252}"/>
                  </a:ext>
                </a:extLst>
              </p:cNvPr>
              <p:cNvSpPr/>
              <p:nvPr/>
            </p:nvSpPr>
            <p:spPr>
              <a:xfrm>
                <a:off x="8109621" y="3278255"/>
                <a:ext cx="1096771" cy="922777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2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1DD3D8DB-689F-02BE-5724-D2FC226D9549}"/>
                  </a:ext>
                </a:extLst>
              </p:cNvPr>
              <p:cNvSpPr/>
              <p:nvPr/>
            </p:nvSpPr>
            <p:spPr>
              <a:xfrm>
                <a:off x="9256107" y="3278255"/>
                <a:ext cx="1009437" cy="90858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11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A7B8FC94-304D-6438-1DA3-EB03192911C4}"/>
                  </a:ext>
                </a:extLst>
              </p:cNvPr>
              <p:cNvSpPr/>
              <p:nvPr/>
            </p:nvSpPr>
            <p:spPr>
              <a:xfrm>
                <a:off x="5937959" y="4237831"/>
                <a:ext cx="1009437" cy="90858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3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7A50D670-178A-6A64-3F7F-F53BBA59D54F}"/>
                  </a:ext>
                </a:extLst>
              </p:cNvPr>
              <p:cNvSpPr/>
              <p:nvPr/>
            </p:nvSpPr>
            <p:spPr>
              <a:xfrm>
                <a:off x="7001238" y="4237831"/>
                <a:ext cx="1058670" cy="90858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15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0069B2AF-6C9E-2AD7-DEE1-BD1E71150B80}"/>
                  </a:ext>
                </a:extLst>
              </p:cNvPr>
              <p:cNvSpPr/>
              <p:nvPr/>
            </p:nvSpPr>
            <p:spPr>
              <a:xfrm>
                <a:off x="8109621" y="4230736"/>
                <a:ext cx="1096771" cy="922777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9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0A969075-7EFE-544F-F9B7-D3BE56BF815F}"/>
                  </a:ext>
                </a:extLst>
              </p:cNvPr>
              <p:cNvSpPr/>
              <p:nvPr/>
            </p:nvSpPr>
            <p:spPr>
              <a:xfrm>
                <a:off x="9256107" y="4230736"/>
                <a:ext cx="1009437" cy="90858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14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B6E371EA-A113-E7DD-EBD8-FA9EE6BD7D12}"/>
                  </a:ext>
                </a:extLst>
              </p:cNvPr>
              <p:cNvSpPr/>
              <p:nvPr/>
            </p:nvSpPr>
            <p:spPr>
              <a:xfrm>
                <a:off x="5937959" y="5197407"/>
                <a:ext cx="1009437" cy="90858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6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F40585E9-C668-E142-CD6D-73BC4DFA40ED}"/>
                  </a:ext>
                </a:extLst>
              </p:cNvPr>
              <p:cNvSpPr/>
              <p:nvPr/>
            </p:nvSpPr>
            <p:spPr>
              <a:xfrm>
                <a:off x="7001238" y="5197407"/>
                <a:ext cx="1058670" cy="908589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12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08AC0522-9485-4E9C-9F77-E662936F39D8}"/>
                  </a:ext>
                </a:extLst>
              </p:cNvPr>
              <p:cNvSpPr/>
              <p:nvPr/>
            </p:nvSpPr>
            <p:spPr>
              <a:xfrm>
                <a:off x="8109621" y="5190313"/>
                <a:ext cx="1096771" cy="922777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2800" b="1" dirty="0">
                    <a:solidFill>
                      <a:schemeClr val="bg1"/>
                    </a:solidFill>
                  </a:rPr>
                  <a:t>4</a:t>
                </a:r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31EE17AA-2049-C546-C3AA-2816831898C0}"/>
                  </a:ext>
                </a:extLst>
              </p:cNvPr>
              <p:cNvSpPr/>
              <p:nvPr/>
            </p:nvSpPr>
            <p:spPr>
              <a:xfrm>
                <a:off x="9256107" y="5190313"/>
                <a:ext cx="1009437" cy="908589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28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83F7FECA-FACB-F973-FAC3-1DE13DA6CA3A}"/>
                </a:ext>
              </a:extLst>
            </p:cNvPr>
            <p:cNvSpPr/>
            <p:nvPr/>
          </p:nvSpPr>
          <p:spPr>
            <a:xfrm>
              <a:off x="4189176" y="1229976"/>
              <a:ext cx="5620867" cy="44568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3941085F-C2F2-D1B4-4E80-C9F47D6F9CF0}"/>
                </a:ext>
              </a:extLst>
            </p:cNvPr>
            <p:cNvSpPr/>
            <p:nvPr/>
          </p:nvSpPr>
          <p:spPr>
            <a:xfrm>
              <a:off x="4189175" y="1754187"/>
              <a:ext cx="5620867" cy="437518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grpSp>
          <p:nvGrpSpPr>
            <p:cNvPr id="85" name="그룹 84">
              <a:extLst>
                <a:ext uri="{FF2B5EF4-FFF2-40B4-BE49-F238E27FC236}">
                  <a16:creationId xmlns:a16="http://schemas.microsoft.com/office/drawing/2014/main" id="{38BC9F49-4A4C-BCBC-5DEC-40BBCFED7107}"/>
                </a:ext>
              </a:extLst>
            </p:cNvPr>
            <p:cNvGrpSpPr/>
            <p:nvPr/>
          </p:nvGrpSpPr>
          <p:grpSpPr>
            <a:xfrm>
              <a:off x="4365850" y="6255262"/>
              <a:ext cx="5234896" cy="385811"/>
              <a:chOff x="4364652" y="6287872"/>
              <a:chExt cx="5234896" cy="385811"/>
            </a:xfrm>
          </p:grpSpPr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B7E66D60-7D97-A2C0-72FB-5D694B705B45}"/>
                  </a:ext>
                </a:extLst>
              </p:cNvPr>
              <p:cNvSpPr/>
              <p:nvPr/>
            </p:nvSpPr>
            <p:spPr>
              <a:xfrm>
                <a:off x="4364652" y="6287872"/>
                <a:ext cx="1168259" cy="37943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b="1" dirty="0"/>
                  <a:t>BGM On/Off</a:t>
                </a:r>
                <a:endParaRPr kumimoji="1" lang="ko-KR" altLang="en-US" sz="1200" b="1" dirty="0"/>
              </a:p>
            </p:txBody>
          </p:sp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E090E301-2977-B656-9DED-9A09FA8197CF}"/>
                  </a:ext>
                </a:extLst>
              </p:cNvPr>
              <p:cNvSpPr/>
              <p:nvPr/>
            </p:nvSpPr>
            <p:spPr>
              <a:xfrm>
                <a:off x="5596347" y="6294248"/>
                <a:ext cx="1337253" cy="37943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b="1" dirty="0"/>
                  <a:t>이미지파일열기</a:t>
                </a:r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0AF5C27F-C1E0-4983-816A-626B4B076016}"/>
                  </a:ext>
                </a:extLst>
              </p:cNvPr>
              <p:cNvSpPr/>
              <p:nvPr/>
            </p:nvSpPr>
            <p:spPr>
              <a:xfrm>
                <a:off x="6997036" y="6292641"/>
                <a:ext cx="1382933" cy="37943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ko-KR" altLang="en-US" sz="1200" b="1" dirty="0" err="1"/>
                  <a:t>숫자퍼즐모드</a:t>
                </a:r>
                <a:endParaRPr kumimoji="1" lang="ko-KR" altLang="en-US" sz="1200" b="1" dirty="0"/>
              </a:p>
            </p:txBody>
          </p:sp>
          <p:sp>
            <p:nvSpPr>
              <p:cNvPr id="82" name="삼각형 81">
                <a:extLst>
                  <a:ext uri="{FF2B5EF4-FFF2-40B4-BE49-F238E27FC236}">
                    <a16:creationId xmlns:a16="http://schemas.microsoft.com/office/drawing/2014/main" id="{34E59501-2216-BC1B-F304-E52B2810CF7F}"/>
                  </a:ext>
                </a:extLst>
              </p:cNvPr>
              <p:cNvSpPr/>
              <p:nvPr/>
            </p:nvSpPr>
            <p:spPr>
              <a:xfrm rot="10800000">
                <a:off x="8079923" y="6404127"/>
                <a:ext cx="223345" cy="179042"/>
              </a:xfrm>
              <a:prstGeom prst="triangl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203224FB-131C-3C05-87B3-2C90F4E2CB9F}"/>
                  </a:ext>
                </a:extLst>
              </p:cNvPr>
              <p:cNvSpPr/>
              <p:nvPr/>
            </p:nvSpPr>
            <p:spPr>
              <a:xfrm>
                <a:off x="8443405" y="6294248"/>
                <a:ext cx="1156143" cy="37943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b="1" dirty="0"/>
                  <a:t>이미지 힌트</a:t>
                </a:r>
              </a:p>
            </p:txBody>
          </p:sp>
        </p:grp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570450C1-28CD-83B3-48B4-A6E1D8C0E2A5}"/>
                </a:ext>
              </a:extLst>
            </p:cNvPr>
            <p:cNvSpPr/>
            <p:nvPr/>
          </p:nvSpPr>
          <p:spPr>
            <a:xfrm>
              <a:off x="4189175" y="6186063"/>
              <a:ext cx="5620867" cy="52421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2DE03E-882D-84A1-B101-DE936242EFDA}"/>
              </a:ext>
            </a:extLst>
          </p:cNvPr>
          <p:cNvSpPr txBox="1">
            <a:spLocks/>
          </p:cNvSpPr>
          <p:nvPr/>
        </p:nvSpPr>
        <p:spPr bwMode="gray">
          <a:xfrm>
            <a:off x="3798474" y="710454"/>
            <a:ext cx="1326568" cy="3710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000" b="1" dirty="0">
                <a:solidFill>
                  <a:srgbClr val="FF0000"/>
                </a:solidFill>
                <a:latin typeface="+mj-ea"/>
                <a:ea typeface="+mj-ea"/>
              </a:rPr>
              <a:t>제목영역</a:t>
            </a:r>
            <a:endParaRPr lang="en-US" altLang="ko-KR" sz="2000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A274ED2-EA9A-9DB7-40EC-6C3C7676EE40}"/>
              </a:ext>
            </a:extLst>
          </p:cNvPr>
          <p:cNvCxnSpPr>
            <a:cxnSpLocks/>
          </p:cNvCxnSpPr>
          <p:nvPr/>
        </p:nvCxnSpPr>
        <p:spPr>
          <a:xfrm>
            <a:off x="5220331" y="922320"/>
            <a:ext cx="753569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D90639-B609-0F74-7B26-6871A013B315}"/>
              </a:ext>
            </a:extLst>
          </p:cNvPr>
          <p:cNvSpPr/>
          <p:nvPr/>
        </p:nvSpPr>
        <p:spPr>
          <a:xfrm>
            <a:off x="5973900" y="661996"/>
            <a:ext cx="5818333" cy="52430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45583F65-5D2C-0CC9-919F-368FEF73C431}"/>
              </a:ext>
            </a:extLst>
          </p:cNvPr>
          <p:cNvSpPr txBox="1">
            <a:spLocks/>
          </p:cNvSpPr>
          <p:nvPr/>
        </p:nvSpPr>
        <p:spPr bwMode="gray">
          <a:xfrm>
            <a:off x="3240843" y="1300586"/>
            <a:ext cx="1993742" cy="3710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000" b="1" dirty="0">
                <a:solidFill>
                  <a:srgbClr val="FF0000"/>
                </a:solidFill>
                <a:latin typeface="+mj-ea"/>
                <a:ea typeface="+mj-ea"/>
              </a:rPr>
              <a:t>퍼즐격자선택바</a:t>
            </a:r>
            <a:endParaRPr lang="en-US" altLang="ko-KR" sz="2000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389D5C64-D227-3218-51BC-BD8029CCCFC6}"/>
              </a:ext>
            </a:extLst>
          </p:cNvPr>
          <p:cNvCxnSpPr>
            <a:cxnSpLocks/>
          </p:cNvCxnSpPr>
          <p:nvPr/>
        </p:nvCxnSpPr>
        <p:spPr>
          <a:xfrm>
            <a:off x="5207759" y="1484697"/>
            <a:ext cx="753569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C8752C4-5824-D39A-516C-BB90968C1020}"/>
              </a:ext>
            </a:extLst>
          </p:cNvPr>
          <p:cNvSpPr/>
          <p:nvPr/>
        </p:nvSpPr>
        <p:spPr>
          <a:xfrm>
            <a:off x="5975967" y="1216466"/>
            <a:ext cx="5818333" cy="52430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449D9C84-AE9B-F083-D306-E06B822EF755}"/>
              </a:ext>
            </a:extLst>
          </p:cNvPr>
          <p:cNvSpPr txBox="1">
            <a:spLocks/>
          </p:cNvSpPr>
          <p:nvPr/>
        </p:nvSpPr>
        <p:spPr bwMode="gray">
          <a:xfrm>
            <a:off x="3428807" y="3632209"/>
            <a:ext cx="1708577" cy="3710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000" b="1" dirty="0">
                <a:solidFill>
                  <a:srgbClr val="FF0000"/>
                </a:solidFill>
                <a:latin typeface="+mj-ea"/>
                <a:ea typeface="+mj-ea"/>
              </a:rPr>
              <a:t>퍼즐게임영역</a:t>
            </a:r>
            <a:endParaRPr lang="en-US" altLang="ko-KR" sz="2000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228837EA-E7C9-9463-1EA5-9659BF00DE1D}"/>
              </a:ext>
            </a:extLst>
          </p:cNvPr>
          <p:cNvCxnSpPr>
            <a:cxnSpLocks/>
          </p:cNvCxnSpPr>
          <p:nvPr/>
        </p:nvCxnSpPr>
        <p:spPr>
          <a:xfrm>
            <a:off x="5207759" y="3817752"/>
            <a:ext cx="753569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47AA04E-D984-CC0A-5E05-7333298D9AC5}"/>
              </a:ext>
            </a:extLst>
          </p:cNvPr>
          <p:cNvSpPr/>
          <p:nvPr/>
        </p:nvSpPr>
        <p:spPr>
          <a:xfrm>
            <a:off x="5974191" y="1796510"/>
            <a:ext cx="5818333" cy="4313665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372B4F13-A160-23F4-37C1-9B6DE13B7E5C}"/>
              </a:ext>
            </a:extLst>
          </p:cNvPr>
          <p:cNvSpPr txBox="1">
            <a:spLocks/>
          </p:cNvSpPr>
          <p:nvPr/>
        </p:nvSpPr>
        <p:spPr bwMode="gray">
          <a:xfrm>
            <a:off x="3387491" y="6265124"/>
            <a:ext cx="1784853" cy="3710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2000" b="1" dirty="0" err="1">
                <a:solidFill>
                  <a:srgbClr val="FF0000"/>
                </a:solidFill>
                <a:latin typeface="+mj-ea"/>
                <a:ea typeface="+mj-ea"/>
              </a:rPr>
              <a:t>컨트롤바영역</a:t>
            </a:r>
            <a:endParaRPr lang="en-US" altLang="ko-KR" sz="2000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B42E96CA-1373-1476-B09B-98428BE90AF4}"/>
              </a:ext>
            </a:extLst>
          </p:cNvPr>
          <p:cNvCxnSpPr>
            <a:cxnSpLocks/>
          </p:cNvCxnSpPr>
          <p:nvPr/>
        </p:nvCxnSpPr>
        <p:spPr>
          <a:xfrm>
            <a:off x="5222398" y="6437580"/>
            <a:ext cx="753569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9F2FEB4-731F-861F-1273-11FE0F241BF9}"/>
              </a:ext>
            </a:extLst>
          </p:cNvPr>
          <p:cNvSpPr/>
          <p:nvPr/>
        </p:nvSpPr>
        <p:spPr>
          <a:xfrm>
            <a:off x="5975967" y="6177256"/>
            <a:ext cx="5818333" cy="52430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315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8E6A6-ABDC-8202-113C-D13902D57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7152D23-CD38-3563-965B-A620214E08D3}"/>
              </a:ext>
            </a:extLst>
          </p:cNvPr>
          <p:cNvSpPr txBox="1"/>
          <p:nvPr/>
        </p:nvSpPr>
        <p:spPr>
          <a:xfrm>
            <a:off x="415637" y="613846"/>
            <a:ext cx="3494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퍼즐이 </a:t>
            </a:r>
            <a:r>
              <a:rPr kumimoji="1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– </a:t>
            </a:r>
            <a:r>
              <a:rPr kumimoji="1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실행동영상</a:t>
            </a:r>
            <a:endParaRPr kumimoji="1" lang="en-US" altLang="ko-KR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2" name="퍼즐이실행동영상2.mp4">
            <a:hlinkClick r:id="" action="ppaction://media"/>
            <a:extLst>
              <a:ext uri="{FF2B5EF4-FFF2-40B4-BE49-F238E27FC236}">
                <a16:creationId xmlns:a16="http://schemas.microsoft.com/office/drawing/2014/main" id="{CBF6E542-1A0F-BA94-3DAA-29E77625B8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60875" y="0"/>
            <a:ext cx="32686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485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1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ew_Education02">
  <a:themeElements>
    <a:clrScheme name="Education02">
      <a:dk1>
        <a:srgbClr val="000000"/>
      </a:dk1>
      <a:lt1>
        <a:srgbClr val="FFFFFF"/>
      </a:lt1>
      <a:dk2>
        <a:srgbClr val="006699"/>
      </a:dk2>
      <a:lt2>
        <a:srgbClr val="ECF0ED"/>
      </a:lt2>
      <a:accent1>
        <a:srgbClr val="DF3939"/>
      </a:accent1>
      <a:accent2>
        <a:srgbClr val="F0A73C"/>
      </a:accent2>
      <a:accent3>
        <a:srgbClr val="21A6C5"/>
      </a:accent3>
      <a:accent4>
        <a:srgbClr val="BEC936"/>
      </a:accent4>
      <a:accent5>
        <a:srgbClr val="ECB0B0"/>
      </a:accent5>
      <a:accent6>
        <a:srgbClr val="C1C1C1"/>
      </a:accent6>
      <a:hlink>
        <a:srgbClr val="0099CC"/>
      </a:hlink>
      <a:folHlink>
        <a:srgbClr val="D361AA"/>
      </a:folHlink>
    </a:clrScheme>
    <a:fontScheme name="Education02">
      <a:maj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ndara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ducation02">
      <a:fillStyleLst>
        <a:solidFill>
          <a:schemeClr val="phClr"/>
        </a:solidFill>
        <a:solidFill>
          <a:schemeClr val="phClr">
            <a:tint val="60000"/>
            <a:satMod val="150000"/>
          </a:schemeClr>
        </a:solidFill>
        <a:gradFill rotWithShape="1">
          <a:gsLst>
            <a:gs pos="0">
              <a:schemeClr val="phClr">
                <a:shade val="100000"/>
                <a:satMod val="100000"/>
              </a:schemeClr>
            </a:gs>
            <a:gs pos="100000">
              <a:schemeClr val="phClr">
                <a:shade val="70000"/>
                <a:satMod val="12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innerShdw blurRad="127000" dist="25400" dir="13500000">
              <a:srgbClr val="000000">
                <a:alpha val="80000"/>
              </a:srgbClr>
            </a:innerShdw>
          </a:effectLst>
        </a:effectStyle>
        <a:effectStyle>
          <a:effectLst>
            <a:innerShdw blurRad="254000" dist="25400" dir="13500000">
              <a:srgbClr val="000000">
                <a:alpha val="80000"/>
              </a:srgbClr>
            </a:innerShdw>
          </a:effectLst>
        </a:effectStyle>
        <a:effectStyle>
          <a:effectLst>
            <a:outerShdw blurRad="50800" dist="508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soft" dir="b">
              <a:rot lat="0" lon="0" rev="9000000"/>
            </a:lightRig>
          </a:scene3d>
          <a:sp3d contourW="35560" prstMaterial="matte">
            <a:bevelT w="4445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20000"/>
              </a:schemeClr>
            </a:gs>
            <a:gs pos="100000">
              <a:schemeClr val="phClr">
                <a:tint val="70000"/>
                <a:shade val="100000"/>
                <a:satMod val="3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8000"/>
                <a:satMod val="200000"/>
              </a:schemeClr>
            </a:gs>
            <a:gs pos="100000">
              <a:schemeClr val="phClr">
                <a:shade val="86000"/>
                <a:satMod val="140000"/>
                <a:lumMod val="90000"/>
              </a:schemeClr>
            </a:gs>
          </a:gsLst>
          <a:lin ang="33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교육 테마</Template>
  <TotalTime>3671</TotalTime>
  <Words>568</Words>
  <Application>Microsoft Office PowerPoint</Application>
  <PresentationFormat>와이드스크린</PresentationFormat>
  <Paragraphs>142</Paragraphs>
  <Slides>11</Slides>
  <Notes>5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Malgun Gothic</vt:lpstr>
      <vt:lpstr>Malgun Gothic</vt:lpstr>
      <vt:lpstr>Arial</vt:lpstr>
      <vt:lpstr>Candara</vt:lpstr>
      <vt:lpstr>Corbel</vt:lpstr>
      <vt:lpstr>Helvetica</vt:lpstr>
      <vt:lpstr>Wingdings</vt:lpstr>
      <vt:lpstr>Wingdings 3</vt:lpstr>
      <vt:lpstr>New_Education02</vt:lpstr>
      <vt:lpstr>Office 테마</vt:lpstr>
      <vt:lpstr>PowerPoint 프레젠테이션</vt:lpstr>
      <vt:lpstr>프로젝트 주제와 기획배경</vt:lpstr>
      <vt:lpstr>퍼즐이 주요기능과 고급기능</vt:lpstr>
      <vt:lpstr>개발환경 </vt:lpstr>
      <vt:lpstr>개발일정</vt:lpstr>
      <vt:lpstr>PowerPoint 프레젠테이션</vt:lpstr>
      <vt:lpstr>PowerPoint 프레젠테이션</vt:lpstr>
      <vt:lpstr>PowerPoint 프레젠테이션</vt:lpstr>
      <vt:lpstr>PowerPoint 프레젠테이션</vt:lpstr>
      <vt:lpstr>참고문헌 </vt:lpstr>
      <vt:lpstr>감사합니다  -끝-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미니 프로젝트 – 보고서 </dc:title>
  <dc:creator>민연아</dc:creator>
  <cp:lastModifiedBy>최영재</cp:lastModifiedBy>
  <cp:revision>191</cp:revision>
  <dcterms:created xsi:type="dcterms:W3CDTF">2024-08-19T02:24:28Z</dcterms:created>
  <dcterms:modified xsi:type="dcterms:W3CDTF">2025-06-23T16:31:45Z</dcterms:modified>
</cp:coreProperties>
</file>

<file path=docProps/thumbnail.jpeg>
</file>